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6" r:id="rId4"/>
  </p:sldMasterIdLst>
  <p:sldIdLst>
    <p:sldId id="320" r:id="rId5"/>
    <p:sldId id="319" r:id="rId6"/>
    <p:sldId id="283" r:id="rId7"/>
    <p:sldId id="282" r:id="rId8"/>
    <p:sldId id="284" r:id="rId9"/>
    <p:sldId id="285" r:id="rId10"/>
    <p:sldId id="286" r:id="rId11"/>
    <p:sldId id="298" r:id="rId12"/>
    <p:sldId id="299" r:id="rId13"/>
    <p:sldId id="306" r:id="rId14"/>
    <p:sldId id="307" r:id="rId15"/>
    <p:sldId id="300" r:id="rId16"/>
    <p:sldId id="293" r:id="rId17"/>
    <p:sldId id="302" r:id="rId18"/>
    <p:sldId id="303" r:id="rId19"/>
    <p:sldId id="289" r:id="rId20"/>
    <p:sldId id="304" r:id="rId21"/>
    <p:sldId id="294" r:id="rId22"/>
    <p:sldId id="305" r:id="rId23"/>
    <p:sldId id="309" r:id="rId24"/>
    <p:sldId id="310" r:id="rId25"/>
    <p:sldId id="311" r:id="rId26"/>
    <p:sldId id="316" r:id="rId27"/>
    <p:sldId id="321" r:id="rId28"/>
    <p:sldId id="315" r:id="rId29"/>
    <p:sldId id="317" r:id="rId30"/>
    <p:sldId id="314" r:id="rId31"/>
    <p:sldId id="31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. R." initials="KR" lastIdx="2" clrIdx="0">
    <p:extLst>
      <p:ext uri="{19B8F6BF-5375-455C-9EA6-DF929625EA0E}">
        <p15:presenceInfo xmlns:p15="http://schemas.microsoft.com/office/powerpoint/2012/main" userId="081ca3cf847af67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A7DDFF"/>
    <a:srgbClr val="CCECFF"/>
    <a:srgbClr val="515153"/>
    <a:srgbClr val="232325"/>
    <a:srgbClr val="333333"/>
    <a:srgbClr val="D1EEF8"/>
    <a:srgbClr val="629FB4"/>
    <a:srgbClr val="99CCFF"/>
    <a:srgbClr val="21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C1400F-9029-461B-880F-24FAB67E0E35}" v="377" dt="2024-04-18T17:15:59.0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2" autoAdjust="0"/>
    <p:restoredTop sz="94619" autoAdjust="0"/>
  </p:normalViewPr>
  <p:slideViewPr>
    <p:cSldViewPr snapToGrid="0">
      <p:cViewPr varScale="1">
        <p:scale>
          <a:sx n="69" d="100"/>
          <a:sy n="69" d="100"/>
        </p:scale>
        <p:origin x="45" y="5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. R." userId="081ca3cf847af67c" providerId="LiveId" clId="{1AF0FBC6-3E00-4291-AB12-52D9A4D7C513}"/>
    <pc:docChg chg="modSld">
      <pc:chgData name="K. R." userId="081ca3cf847af67c" providerId="LiveId" clId="{1AF0FBC6-3E00-4291-AB12-52D9A4D7C513}" dt="2024-01-31T23:48:21.484" v="12" actId="20577"/>
      <pc:docMkLst>
        <pc:docMk/>
      </pc:docMkLst>
      <pc:sldChg chg="modSp mod">
        <pc:chgData name="K. R." userId="081ca3cf847af67c" providerId="LiveId" clId="{1AF0FBC6-3E00-4291-AB12-52D9A4D7C513}" dt="2024-01-31T23:48:21.484" v="12" actId="20577"/>
        <pc:sldMkLst>
          <pc:docMk/>
          <pc:sldMk cId="1583120128" sldId="280"/>
        </pc:sldMkLst>
        <pc:spChg chg="mod">
          <ac:chgData name="K. R." userId="081ca3cf847af67c" providerId="LiveId" clId="{1AF0FBC6-3E00-4291-AB12-52D9A4D7C513}" dt="2024-01-31T23:48:21.484" v="12" actId="20577"/>
          <ac:spMkLst>
            <pc:docMk/>
            <pc:sldMk cId="1583120128" sldId="280"/>
            <ac:spMk id="7" creationId="{6B6E21C6-4801-5DEF-EDFB-BD8184EE9701}"/>
          </ac:spMkLst>
        </pc:spChg>
      </pc:sldChg>
      <pc:sldChg chg="modSp">
        <pc:chgData name="K. R." userId="081ca3cf847af67c" providerId="LiveId" clId="{1AF0FBC6-3E00-4291-AB12-52D9A4D7C513}" dt="2024-01-31T23:48:06.462" v="3" actId="20577"/>
        <pc:sldMkLst>
          <pc:docMk/>
          <pc:sldMk cId="4262506507" sldId="285"/>
        </pc:sldMkLst>
        <pc:spChg chg="mod">
          <ac:chgData name="K. R." userId="081ca3cf847af67c" providerId="LiveId" clId="{1AF0FBC6-3E00-4291-AB12-52D9A4D7C513}" dt="2024-01-31T23:48:06.462" v="3" actId="20577"/>
          <ac:spMkLst>
            <pc:docMk/>
            <pc:sldMk cId="4262506507" sldId="285"/>
            <ac:spMk id="3" creationId="{71D60342-41E5-D7AC-A03E-793187038A72}"/>
          </ac:spMkLst>
        </pc:spChg>
      </pc:sldChg>
    </pc:docChg>
  </pc:docChgLst>
  <pc:docChgLst>
    <pc:chgData name="K. R." userId="081ca3cf847af67c" providerId="LiveId" clId="{3A261DDE-D484-4A52-AFA4-6DE625A8ACBC}"/>
    <pc:docChg chg="undo redo custSel addSld delSld modSld">
      <pc:chgData name="K. R." userId="081ca3cf847af67c" providerId="LiveId" clId="{3A261DDE-D484-4A52-AFA4-6DE625A8ACBC}" dt="2022-12-08T16:39:41.229" v="1119" actId="20577"/>
      <pc:docMkLst>
        <pc:docMk/>
      </pc:docMkLst>
      <pc:sldChg chg="modSp mod">
        <pc:chgData name="K. R." userId="081ca3cf847af67c" providerId="LiveId" clId="{3A261DDE-D484-4A52-AFA4-6DE625A8ACBC}" dt="2022-12-06T16:56:08.409" v="1014" actId="20577"/>
        <pc:sldMkLst>
          <pc:docMk/>
          <pc:sldMk cId="4068274052" sldId="283"/>
        </pc:sldMkLst>
        <pc:spChg chg="mod">
          <ac:chgData name="K. R." userId="081ca3cf847af67c" providerId="LiveId" clId="{3A261DDE-D484-4A52-AFA4-6DE625A8ACBC}" dt="2022-12-06T16:56:08.409" v="1014" actId="20577"/>
          <ac:spMkLst>
            <pc:docMk/>
            <pc:sldMk cId="4068274052" sldId="283"/>
            <ac:spMk id="3" creationId="{B3E7B8A7-FA05-0B31-A4D5-7B1DA668BC39}"/>
          </ac:spMkLst>
        </pc:spChg>
      </pc:sldChg>
      <pc:sldChg chg="addSp delSp modSp mod">
        <pc:chgData name="K. R." userId="081ca3cf847af67c" providerId="LiveId" clId="{3A261DDE-D484-4A52-AFA4-6DE625A8ACBC}" dt="2022-12-08T14:57:19.200" v="1082" actId="20577"/>
        <pc:sldMkLst>
          <pc:docMk/>
          <pc:sldMk cId="1646208540" sldId="284"/>
        </pc:sldMkLst>
        <pc:spChg chg="mod">
          <ac:chgData name="K. R." userId="081ca3cf847af67c" providerId="LiveId" clId="{3A261DDE-D484-4A52-AFA4-6DE625A8ACBC}" dt="2022-12-08T14:36:36.624" v="1074" actId="20577"/>
          <ac:spMkLst>
            <pc:docMk/>
            <pc:sldMk cId="1646208540" sldId="284"/>
            <ac:spMk id="19" creationId="{FBDB77A0-1264-54AE-D773-6B1FA6A789AC}"/>
          </ac:spMkLst>
        </pc:spChg>
        <pc:spChg chg="mod">
          <ac:chgData name="K. R." userId="081ca3cf847af67c" providerId="LiveId" clId="{3A261DDE-D484-4A52-AFA4-6DE625A8ACBC}" dt="2022-12-08T14:36:40.988" v="1078" actId="20577"/>
          <ac:spMkLst>
            <pc:docMk/>
            <pc:sldMk cId="1646208540" sldId="284"/>
            <ac:spMk id="20" creationId="{F775FE91-77D8-2D62-CAD7-6F84003CD390}"/>
          </ac:spMkLst>
        </pc:spChg>
        <pc:spChg chg="mod">
          <ac:chgData name="K. R." userId="081ca3cf847af67c" providerId="LiveId" clId="{3A261DDE-D484-4A52-AFA4-6DE625A8ACBC}" dt="2022-12-08T14:36:29.773" v="1070" actId="20577"/>
          <ac:spMkLst>
            <pc:docMk/>
            <pc:sldMk cId="1646208540" sldId="284"/>
            <ac:spMk id="21" creationId="{87FF3197-6D97-3E96-03FE-32E220991702}"/>
          </ac:spMkLst>
        </pc:spChg>
        <pc:spChg chg="mod">
          <ac:chgData name="K. R." userId="081ca3cf847af67c" providerId="LiveId" clId="{3A261DDE-D484-4A52-AFA4-6DE625A8ACBC}" dt="2022-12-08T14:57:19.200" v="1082" actId="20577"/>
          <ac:spMkLst>
            <pc:docMk/>
            <pc:sldMk cId="1646208540" sldId="284"/>
            <ac:spMk id="23" creationId="{CDD5D95C-E300-B348-7396-42B6ECE88835}"/>
          </ac:spMkLst>
        </pc:spChg>
        <pc:picChg chg="del">
          <ac:chgData name="K. R." userId="081ca3cf847af67c" providerId="LiveId" clId="{3A261DDE-D484-4A52-AFA4-6DE625A8ACBC}" dt="2022-12-05T23:40:40.659" v="9" actId="478"/>
          <ac:picMkLst>
            <pc:docMk/>
            <pc:sldMk cId="1646208540" sldId="284"/>
            <ac:picMk id="4" creationId="{8A288DE3-1327-1F1E-9694-BA65FD74F456}"/>
          </ac:picMkLst>
        </pc:picChg>
        <pc:picChg chg="add mod ord">
          <ac:chgData name="K. R." userId="081ca3cf847af67c" providerId="LiveId" clId="{3A261DDE-D484-4A52-AFA4-6DE625A8ACBC}" dt="2022-12-05T23:40:08.172" v="3" actId="167"/>
          <ac:picMkLst>
            <pc:docMk/>
            <pc:sldMk cId="1646208540" sldId="284"/>
            <ac:picMk id="5" creationId="{5738E0A8-5F40-74AE-6346-C873F8F44C91}"/>
          </ac:picMkLst>
        </pc:picChg>
        <pc:picChg chg="del">
          <ac:chgData name="K. R." userId="081ca3cf847af67c" providerId="LiveId" clId="{3A261DDE-D484-4A52-AFA4-6DE625A8ACBC}" dt="2022-12-05T23:40:09.959" v="4" actId="478"/>
          <ac:picMkLst>
            <pc:docMk/>
            <pc:sldMk cId="1646208540" sldId="284"/>
            <ac:picMk id="6" creationId="{234D46BF-10BF-BE1D-A36D-A2FBAF2C4446}"/>
          </ac:picMkLst>
        </pc:picChg>
        <pc:picChg chg="add mod ord">
          <ac:chgData name="K. R." userId="081ca3cf847af67c" providerId="LiveId" clId="{3A261DDE-D484-4A52-AFA4-6DE625A8ACBC}" dt="2022-12-05T23:40:38.890" v="8" actId="167"/>
          <ac:picMkLst>
            <pc:docMk/>
            <pc:sldMk cId="1646208540" sldId="284"/>
            <ac:picMk id="8" creationId="{B384E349-E306-5DF4-5144-9FD5E3788B83}"/>
          </ac:picMkLst>
        </pc:picChg>
      </pc:sldChg>
      <pc:sldChg chg="addSp modSp mod modAnim">
        <pc:chgData name="K. R." userId="081ca3cf847af67c" providerId="LiveId" clId="{3A261DDE-D484-4A52-AFA4-6DE625A8ACBC}" dt="2022-12-08T16:39:41.229" v="1119" actId="20577"/>
        <pc:sldMkLst>
          <pc:docMk/>
          <pc:sldMk cId="4262506507" sldId="285"/>
        </pc:sldMkLst>
        <pc:spChg chg="mod">
          <ac:chgData name="K. R." userId="081ca3cf847af67c" providerId="LiveId" clId="{3A261DDE-D484-4A52-AFA4-6DE625A8ACBC}" dt="2022-12-08T16:39:41.229" v="1119" actId="20577"/>
          <ac:spMkLst>
            <pc:docMk/>
            <pc:sldMk cId="4262506507" sldId="285"/>
            <ac:spMk id="3" creationId="{71D60342-41E5-D7AC-A03E-793187038A72}"/>
          </ac:spMkLst>
        </pc:spChg>
        <pc:spChg chg="add mod">
          <ac:chgData name="K. R." userId="081ca3cf847af67c" providerId="LiveId" clId="{3A261DDE-D484-4A52-AFA4-6DE625A8ACBC}" dt="2022-12-05T23:46:27.514" v="146" actId="1076"/>
          <ac:spMkLst>
            <pc:docMk/>
            <pc:sldMk cId="4262506507" sldId="285"/>
            <ac:spMk id="4" creationId="{EA1BF130-D93A-09EE-BC44-8CDC1F905EFE}"/>
          </ac:spMkLst>
        </pc:spChg>
        <pc:picChg chg="mod">
          <ac:chgData name="K. R." userId="081ca3cf847af67c" providerId="LiveId" clId="{3A261DDE-D484-4A52-AFA4-6DE625A8ACBC}" dt="2022-12-05T23:48:11.349" v="181" actId="1037"/>
          <ac:picMkLst>
            <pc:docMk/>
            <pc:sldMk cId="4262506507" sldId="285"/>
            <ac:picMk id="5" creationId="{B48368F4-4DA5-D29A-2E98-368567AF84FD}"/>
          </ac:picMkLst>
        </pc:picChg>
      </pc:sldChg>
      <pc:sldChg chg="addSp delSp modSp mod">
        <pc:chgData name="K. R." userId="081ca3cf847af67c" providerId="LiveId" clId="{3A261DDE-D484-4A52-AFA4-6DE625A8ACBC}" dt="2022-12-08T14:57:44.561" v="1092" actId="20577"/>
        <pc:sldMkLst>
          <pc:docMk/>
          <pc:sldMk cId="3185382197" sldId="286"/>
        </pc:sldMkLst>
        <pc:spChg chg="mod">
          <ac:chgData name="K. R." userId="081ca3cf847af67c" providerId="LiveId" clId="{3A261DDE-D484-4A52-AFA4-6DE625A8ACBC}" dt="2022-12-08T14:57:44.561" v="1092" actId="20577"/>
          <ac:spMkLst>
            <pc:docMk/>
            <pc:sldMk cId="3185382197" sldId="286"/>
            <ac:spMk id="3" creationId="{71D60342-41E5-D7AC-A03E-793187038A72}"/>
          </ac:spMkLst>
        </pc:spChg>
        <pc:picChg chg="add del mod">
          <ac:chgData name="K. R." userId="081ca3cf847af67c" providerId="LiveId" clId="{3A261DDE-D484-4A52-AFA4-6DE625A8ACBC}" dt="2022-12-05T23:52:47.190" v="217" actId="478"/>
          <ac:picMkLst>
            <pc:docMk/>
            <pc:sldMk cId="3185382197" sldId="286"/>
            <ac:picMk id="4" creationId="{0B1C4AB2-2868-BE57-4B8B-84243D510A6C}"/>
          </ac:picMkLst>
        </pc:picChg>
        <pc:picChg chg="mod">
          <ac:chgData name="K. R." userId="081ca3cf847af67c" providerId="LiveId" clId="{3A261DDE-D484-4A52-AFA4-6DE625A8ACBC}" dt="2022-12-05T23:52:44.948" v="216" actId="1076"/>
          <ac:picMkLst>
            <pc:docMk/>
            <pc:sldMk cId="3185382197" sldId="286"/>
            <ac:picMk id="6" creationId="{3D84ABED-DB72-2D21-F4B5-F3099AE1664A}"/>
          </ac:picMkLst>
        </pc:picChg>
      </pc:sldChg>
      <pc:sldChg chg="modSp">
        <pc:chgData name="K. R." userId="081ca3cf847af67c" providerId="LiveId" clId="{3A261DDE-D484-4A52-AFA4-6DE625A8ACBC}" dt="2022-12-06T21:40:19.417" v="1060" actId="20577"/>
        <pc:sldMkLst>
          <pc:docMk/>
          <pc:sldMk cId="4049307528" sldId="289"/>
        </pc:sldMkLst>
        <pc:spChg chg="mod">
          <ac:chgData name="K. R." userId="081ca3cf847af67c" providerId="LiveId" clId="{3A261DDE-D484-4A52-AFA4-6DE625A8ACBC}" dt="2022-12-06T21:40:19.417" v="1060" actId="20577"/>
          <ac:spMkLst>
            <pc:docMk/>
            <pc:sldMk cId="4049307528" sldId="289"/>
            <ac:spMk id="6" creationId="{2DB3E0A7-B93D-AD10-1339-34E1A7AA346F}"/>
          </ac:spMkLst>
        </pc:spChg>
      </pc:sldChg>
      <pc:sldChg chg="addSp delSp modSp mod modAnim">
        <pc:chgData name="K. R." userId="081ca3cf847af67c" providerId="LiveId" clId="{3A261DDE-D484-4A52-AFA4-6DE625A8ACBC}" dt="2022-12-06T00:07:25.723" v="626" actId="20577"/>
        <pc:sldMkLst>
          <pc:docMk/>
          <pc:sldMk cId="2570903104" sldId="293"/>
        </pc:sldMkLst>
        <pc:spChg chg="mod">
          <ac:chgData name="K. R." userId="081ca3cf847af67c" providerId="LiveId" clId="{3A261DDE-D484-4A52-AFA4-6DE625A8ACBC}" dt="2022-12-06T00:07:25.723" v="626" actId="20577"/>
          <ac:spMkLst>
            <pc:docMk/>
            <pc:sldMk cId="2570903104" sldId="293"/>
            <ac:spMk id="2" creationId="{47A5AA36-BACD-1AEA-DE25-1DB4DE8BDB97}"/>
          </ac:spMkLst>
        </pc:spChg>
        <pc:spChg chg="add del">
          <ac:chgData name="K. R." userId="081ca3cf847af67c" providerId="LiveId" clId="{3A261DDE-D484-4A52-AFA4-6DE625A8ACBC}" dt="2022-12-06T00:03:36.309" v="488" actId="22"/>
          <ac:spMkLst>
            <pc:docMk/>
            <pc:sldMk cId="2570903104" sldId="293"/>
            <ac:spMk id="5" creationId="{AA77A5CE-2E37-5761-4FDA-07A073143CBC}"/>
          </ac:spMkLst>
        </pc:spChg>
        <pc:picChg chg="add del mod">
          <ac:chgData name="K. R." userId="081ca3cf847af67c" providerId="LiveId" clId="{3A261DDE-D484-4A52-AFA4-6DE625A8ACBC}" dt="2022-12-06T00:03:53.789" v="492" actId="478"/>
          <ac:picMkLst>
            <pc:docMk/>
            <pc:sldMk cId="2570903104" sldId="293"/>
            <ac:picMk id="6" creationId="{472FC641-5E97-59B5-18CA-67D97606F0A3}"/>
          </ac:picMkLst>
        </pc:picChg>
      </pc:sldChg>
      <pc:sldChg chg="addSp delSp modSp mod modAnim">
        <pc:chgData name="K. R." userId="081ca3cf847af67c" providerId="LiveId" clId="{3A261DDE-D484-4A52-AFA4-6DE625A8ACBC}" dt="2022-12-08T15:46:53.838" v="1115" actId="20577"/>
        <pc:sldMkLst>
          <pc:docMk/>
          <pc:sldMk cId="1374519142" sldId="294"/>
        </pc:sldMkLst>
        <pc:spChg chg="mod">
          <ac:chgData name="K. R." userId="081ca3cf847af67c" providerId="LiveId" clId="{3A261DDE-D484-4A52-AFA4-6DE625A8ACBC}" dt="2022-12-06T00:26:44.449" v="878" actId="20577"/>
          <ac:spMkLst>
            <pc:docMk/>
            <pc:sldMk cId="1374519142" sldId="294"/>
            <ac:spMk id="2" creationId="{47A5AA36-BACD-1AEA-DE25-1DB4DE8BDB97}"/>
          </ac:spMkLst>
        </pc:spChg>
        <pc:spChg chg="mod">
          <ac:chgData name="K. R." userId="081ca3cf847af67c" providerId="LiveId" clId="{3A261DDE-D484-4A52-AFA4-6DE625A8ACBC}" dt="2022-12-08T15:46:53.838" v="1115" actId="20577"/>
          <ac:spMkLst>
            <pc:docMk/>
            <pc:sldMk cId="1374519142" sldId="294"/>
            <ac:spMk id="4" creationId="{64536E9A-48C1-19CC-A56B-C4A94A09A5D6}"/>
          </ac:spMkLst>
        </pc:spChg>
        <pc:picChg chg="add del mod">
          <ac:chgData name="K. R." userId="081ca3cf847af67c" providerId="LiveId" clId="{3A261DDE-D484-4A52-AFA4-6DE625A8ACBC}" dt="2022-12-06T21:36:41.391" v="1045" actId="478"/>
          <ac:picMkLst>
            <pc:docMk/>
            <pc:sldMk cId="1374519142" sldId="294"/>
            <ac:picMk id="3" creationId="{78556CD3-7D4A-57A0-87E4-B5B8E7283300}"/>
          </ac:picMkLst>
        </pc:picChg>
        <pc:picChg chg="add mod">
          <ac:chgData name="K. R." userId="081ca3cf847af67c" providerId="LiveId" clId="{3A261DDE-D484-4A52-AFA4-6DE625A8ACBC}" dt="2022-12-06T21:36:42.115" v="1046"/>
          <ac:picMkLst>
            <pc:docMk/>
            <pc:sldMk cId="1374519142" sldId="294"/>
            <ac:picMk id="5" creationId="{F378FE82-947A-BA56-ED38-0A79D2C91E24}"/>
          </ac:picMkLst>
        </pc:picChg>
        <pc:picChg chg="del">
          <ac:chgData name="K. R." userId="081ca3cf847af67c" providerId="LiveId" clId="{3A261DDE-D484-4A52-AFA4-6DE625A8ACBC}" dt="2022-12-06T00:21:20.938" v="724" actId="478"/>
          <ac:picMkLst>
            <pc:docMk/>
            <pc:sldMk cId="1374519142" sldId="294"/>
            <ac:picMk id="13" creationId="{D5B08A28-FD31-4B63-58FC-95BABADC5E49}"/>
          </ac:picMkLst>
        </pc:picChg>
      </pc:sldChg>
      <pc:sldChg chg="addSp delSp modSp mod">
        <pc:chgData name="K. R." userId="081ca3cf847af67c" providerId="LiveId" clId="{3A261DDE-D484-4A52-AFA4-6DE625A8ACBC}" dt="2022-12-08T14:57:59.911" v="1094" actId="6549"/>
        <pc:sldMkLst>
          <pc:docMk/>
          <pc:sldMk cId="1556168615" sldId="298"/>
        </pc:sldMkLst>
        <pc:spChg chg="del mod">
          <ac:chgData name="K. R." userId="081ca3cf847af67c" providerId="LiveId" clId="{3A261DDE-D484-4A52-AFA4-6DE625A8ACBC}" dt="2022-12-05T23:50:31.253" v="191" actId="478"/>
          <ac:spMkLst>
            <pc:docMk/>
            <pc:sldMk cId="1556168615" sldId="298"/>
            <ac:spMk id="3" creationId="{71D60342-41E5-D7AC-A03E-793187038A72}"/>
          </ac:spMkLst>
        </pc:spChg>
        <pc:spChg chg="del mod">
          <ac:chgData name="K. R." userId="081ca3cf847af67c" providerId="LiveId" clId="{3A261DDE-D484-4A52-AFA4-6DE625A8ACBC}" dt="2022-12-05T23:50:47.366" v="195" actId="478"/>
          <ac:spMkLst>
            <pc:docMk/>
            <pc:sldMk cId="1556168615" sldId="298"/>
            <ac:spMk id="4" creationId="{F9ADDD82-DFD8-E38D-25D6-3FE4A89445E3}"/>
          </ac:spMkLst>
        </pc:spChg>
        <pc:spChg chg="add mod ord">
          <ac:chgData name="K. R." userId="081ca3cf847af67c" providerId="LiveId" clId="{3A261DDE-D484-4A52-AFA4-6DE625A8ACBC}" dt="2022-12-08T14:57:59.911" v="1094" actId="6549"/>
          <ac:spMkLst>
            <pc:docMk/>
            <pc:sldMk cId="1556168615" sldId="298"/>
            <ac:spMk id="5" creationId="{D03853CD-F809-7880-342D-D804EA7AEE46}"/>
          </ac:spMkLst>
        </pc:spChg>
        <pc:spChg chg="add del mod">
          <ac:chgData name="K. R." userId="081ca3cf847af67c" providerId="LiveId" clId="{3A261DDE-D484-4A52-AFA4-6DE625A8ACBC}" dt="2022-12-05T23:50:35.676" v="193" actId="478"/>
          <ac:spMkLst>
            <pc:docMk/>
            <pc:sldMk cId="1556168615" sldId="298"/>
            <ac:spMk id="7" creationId="{C43EDB57-0A76-84AF-436D-6881E3F63E18}"/>
          </ac:spMkLst>
        </pc:spChg>
        <pc:picChg chg="mod ord">
          <ac:chgData name="K. R." userId="081ca3cf847af67c" providerId="LiveId" clId="{3A261DDE-D484-4A52-AFA4-6DE625A8ACBC}" dt="2022-12-05T23:52:32.170" v="213" actId="167"/>
          <ac:picMkLst>
            <pc:docMk/>
            <pc:sldMk cId="1556168615" sldId="298"/>
            <ac:picMk id="8" creationId="{00E2A98F-4116-B175-68A2-39738C19653E}"/>
          </ac:picMkLst>
        </pc:picChg>
        <pc:picChg chg="add del mod ord">
          <ac:chgData name="K. R." userId="081ca3cf847af67c" providerId="LiveId" clId="{3A261DDE-D484-4A52-AFA4-6DE625A8ACBC}" dt="2022-12-05T23:52:33.817" v="214" actId="478"/>
          <ac:picMkLst>
            <pc:docMk/>
            <pc:sldMk cId="1556168615" sldId="298"/>
            <ac:picMk id="9" creationId="{940DF05D-6625-C485-AB1D-9831F74D9377}"/>
          </ac:picMkLst>
        </pc:picChg>
      </pc:sldChg>
      <pc:sldChg chg="addSp delSp modSp mod delAnim">
        <pc:chgData name="K. R." userId="081ca3cf847af67c" providerId="LiveId" clId="{3A261DDE-D484-4A52-AFA4-6DE625A8ACBC}" dt="2022-12-08T14:58:10.079" v="1095" actId="6549"/>
        <pc:sldMkLst>
          <pc:docMk/>
          <pc:sldMk cId="4168817106" sldId="299"/>
        </pc:sldMkLst>
        <pc:spChg chg="del">
          <ac:chgData name="K. R." userId="081ca3cf847af67c" providerId="LiveId" clId="{3A261DDE-D484-4A52-AFA4-6DE625A8ACBC}" dt="2022-12-05T23:51:12.777" v="199" actId="478"/>
          <ac:spMkLst>
            <pc:docMk/>
            <pc:sldMk cId="4168817106" sldId="299"/>
            <ac:spMk id="3" creationId="{71D60342-41E5-D7AC-A03E-793187038A72}"/>
          </ac:spMkLst>
        </pc:spChg>
        <pc:spChg chg="del mod">
          <ac:chgData name="K. R." userId="081ca3cf847af67c" providerId="LiveId" clId="{3A261DDE-D484-4A52-AFA4-6DE625A8ACBC}" dt="2022-12-05T23:51:38.201" v="207" actId="478"/>
          <ac:spMkLst>
            <pc:docMk/>
            <pc:sldMk cId="4168817106" sldId="299"/>
            <ac:spMk id="4" creationId="{F9ADDD82-DFD8-E38D-25D6-3FE4A89445E3}"/>
          </ac:spMkLst>
        </pc:spChg>
        <pc:spChg chg="del mod">
          <ac:chgData name="K. R." userId="081ca3cf847af67c" providerId="LiveId" clId="{3A261DDE-D484-4A52-AFA4-6DE625A8ACBC}" dt="2022-12-05T23:51:20.356" v="202" actId="478"/>
          <ac:spMkLst>
            <pc:docMk/>
            <pc:sldMk cId="4168817106" sldId="299"/>
            <ac:spMk id="5" creationId="{52273235-8FE9-7196-14C4-CAADE23C2D4A}"/>
          </ac:spMkLst>
        </pc:spChg>
        <pc:spChg chg="add del mod">
          <ac:chgData name="K. R." userId="081ca3cf847af67c" providerId="LiveId" clId="{3A261DDE-D484-4A52-AFA4-6DE625A8ACBC}" dt="2022-12-05T23:51:16.600" v="200" actId="478"/>
          <ac:spMkLst>
            <pc:docMk/>
            <pc:sldMk cId="4168817106" sldId="299"/>
            <ac:spMk id="7" creationId="{309EFC67-C174-888D-41DE-F2B61B148FFA}"/>
          </ac:spMkLst>
        </pc:spChg>
        <pc:spChg chg="add mod">
          <ac:chgData name="K. R." userId="081ca3cf847af67c" providerId="LiveId" clId="{3A261DDE-D484-4A52-AFA4-6DE625A8ACBC}" dt="2022-12-08T14:58:10.079" v="1095" actId="6549"/>
          <ac:spMkLst>
            <pc:docMk/>
            <pc:sldMk cId="4168817106" sldId="299"/>
            <ac:spMk id="9" creationId="{701C30DF-9E33-F18B-F83A-39DDA603729A}"/>
          </ac:spMkLst>
        </pc:spChg>
      </pc:sldChg>
      <pc:sldChg chg="addSp delSp modSp mod delAnim modAnim">
        <pc:chgData name="K. R." userId="081ca3cf847af67c" providerId="LiveId" clId="{3A261DDE-D484-4A52-AFA4-6DE625A8ACBC}" dt="2022-12-06T16:39:16.200" v="986" actId="20577"/>
        <pc:sldMkLst>
          <pc:docMk/>
          <pc:sldMk cId="4193368467" sldId="300"/>
        </pc:sldMkLst>
        <pc:spChg chg="mod">
          <ac:chgData name="K. R." userId="081ca3cf847af67c" providerId="LiveId" clId="{3A261DDE-D484-4A52-AFA4-6DE625A8ACBC}" dt="2022-12-06T00:01:04.758" v="485" actId="20577"/>
          <ac:spMkLst>
            <pc:docMk/>
            <pc:sldMk cId="4193368467" sldId="300"/>
            <ac:spMk id="2" creationId="{47A5AA36-BACD-1AEA-DE25-1DB4DE8BDB97}"/>
          </ac:spMkLst>
        </pc:spChg>
        <pc:spChg chg="add del mod">
          <ac:chgData name="K. R." userId="081ca3cf847af67c" providerId="LiveId" clId="{3A261DDE-D484-4A52-AFA4-6DE625A8ACBC}" dt="2022-12-05T23:59:02.126" v="391"/>
          <ac:spMkLst>
            <pc:docMk/>
            <pc:sldMk cId="4193368467" sldId="300"/>
            <ac:spMk id="4" creationId="{1FDE5B47-5276-4A5E-4393-E789616A54AA}"/>
          </ac:spMkLst>
        </pc:spChg>
        <pc:spChg chg="del mod">
          <ac:chgData name="K. R." userId="081ca3cf847af67c" providerId="LiveId" clId="{3A261DDE-D484-4A52-AFA4-6DE625A8ACBC}" dt="2022-12-05T23:59:07.277" v="393" actId="478"/>
          <ac:spMkLst>
            <pc:docMk/>
            <pc:sldMk cId="4193368467" sldId="300"/>
            <ac:spMk id="5" creationId="{52273235-8FE9-7196-14C4-CAADE23C2D4A}"/>
          </ac:spMkLst>
        </pc:spChg>
        <pc:spChg chg="add mod">
          <ac:chgData name="K. R." userId="081ca3cf847af67c" providerId="LiveId" clId="{3A261DDE-D484-4A52-AFA4-6DE625A8ACBC}" dt="2022-12-06T16:39:16.200" v="986" actId="20577"/>
          <ac:spMkLst>
            <pc:docMk/>
            <pc:sldMk cId="4193368467" sldId="300"/>
            <ac:spMk id="6" creationId="{13DD43F9-FAF3-8222-6054-2FDA6A5D2801}"/>
          </ac:spMkLst>
        </pc:spChg>
        <pc:spChg chg="del mod">
          <ac:chgData name="K. R." userId="081ca3cf847af67c" providerId="LiveId" clId="{3A261DDE-D484-4A52-AFA4-6DE625A8ACBC}" dt="2022-12-05T23:59:42.119" v="401" actId="478"/>
          <ac:spMkLst>
            <pc:docMk/>
            <pc:sldMk cId="4193368467" sldId="300"/>
            <ac:spMk id="9" creationId="{C9169FD9-2193-C1E8-E4BD-8A159B84F308}"/>
          </ac:spMkLst>
        </pc:spChg>
        <pc:spChg chg="del mod">
          <ac:chgData name="K. R." userId="081ca3cf847af67c" providerId="LiveId" clId="{3A261DDE-D484-4A52-AFA4-6DE625A8ACBC}" dt="2022-12-06T00:00:13.147" v="410" actId="478"/>
          <ac:spMkLst>
            <pc:docMk/>
            <pc:sldMk cId="4193368467" sldId="300"/>
            <ac:spMk id="16" creationId="{0D063C99-3152-AA2F-F7BF-EEF091486B0E}"/>
          </ac:spMkLst>
        </pc:spChg>
        <pc:picChg chg="add del mod ord">
          <ac:chgData name="K. R." userId="081ca3cf847af67c" providerId="LiveId" clId="{3A261DDE-D484-4A52-AFA4-6DE625A8ACBC}" dt="2022-12-05T23:58:43.530" v="389" actId="478"/>
          <ac:picMkLst>
            <pc:docMk/>
            <pc:sldMk cId="4193368467" sldId="300"/>
            <ac:picMk id="3" creationId="{80A581E6-C858-67DA-6DA0-CF1B4F58502D}"/>
          </ac:picMkLst>
        </pc:picChg>
        <pc:picChg chg="mod ord">
          <ac:chgData name="K. R." userId="081ca3cf847af67c" providerId="LiveId" clId="{3A261DDE-D484-4A52-AFA4-6DE625A8ACBC}" dt="2022-12-05T23:58:41.778" v="388" actId="167"/>
          <ac:picMkLst>
            <pc:docMk/>
            <pc:sldMk cId="4193368467" sldId="300"/>
            <ac:picMk id="15" creationId="{736061AE-4429-0BB1-922C-E0B1E9A6B110}"/>
          </ac:picMkLst>
        </pc:picChg>
      </pc:sldChg>
      <pc:sldChg chg="addSp delSp modSp del mod">
        <pc:chgData name="K. R." userId="081ca3cf847af67c" providerId="LiveId" clId="{3A261DDE-D484-4A52-AFA4-6DE625A8ACBC}" dt="2022-12-05T23:56:03.437" v="320" actId="47"/>
        <pc:sldMkLst>
          <pc:docMk/>
          <pc:sldMk cId="1557604932" sldId="301"/>
        </pc:sldMkLst>
        <pc:spChg chg="mod">
          <ac:chgData name="K. R." userId="081ca3cf847af67c" providerId="LiveId" clId="{3A261DDE-D484-4A52-AFA4-6DE625A8ACBC}" dt="2022-12-05T23:55:28.244" v="318" actId="20577"/>
          <ac:spMkLst>
            <pc:docMk/>
            <pc:sldMk cId="1557604932" sldId="301"/>
            <ac:spMk id="2" creationId="{47A5AA36-BACD-1AEA-DE25-1DB4DE8BDB97}"/>
          </ac:spMkLst>
        </pc:spChg>
        <pc:spChg chg="mod">
          <ac:chgData name="K. R." userId="081ca3cf847af67c" providerId="LiveId" clId="{3A261DDE-D484-4A52-AFA4-6DE625A8ACBC}" dt="2022-12-05T23:54:45.734" v="233" actId="1076"/>
          <ac:spMkLst>
            <pc:docMk/>
            <pc:sldMk cId="1557604932" sldId="301"/>
            <ac:spMk id="5" creationId="{52273235-8FE9-7196-14C4-CAADE23C2D4A}"/>
          </ac:spMkLst>
        </pc:spChg>
        <pc:spChg chg="add del mod">
          <ac:chgData name="K. R." userId="081ca3cf847af67c" providerId="LiveId" clId="{3A261DDE-D484-4A52-AFA4-6DE625A8ACBC}" dt="2022-12-05T23:54:49.659" v="234" actId="478"/>
          <ac:spMkLst>
            <pc:docMk/>
            <pc:sldMk cId="1557604932" sldId="301"/>
            <ac:spMk id="6" creationId="{881E8AA2-1E3D-1707-84CD-20DD8828E8FD}"/>
          </ac:spMkLst>
        </pc:spChg>
        <pc:picChg chg="add del mod">
          <ac:chgData name="K. R." userId="081ca3cf847af67c" providerId="LiveId" clId="{3A261DDE-D484-4A52-AFA4-6DE625A8ACBC}" dt="2022-12-05T23:53:55.836" v="225"/>
          <ac:picMkLst>
            <pc:docMk/>
            <pc:sldMk cId="1557604932" sldId="301"/>
            <ac:picMk id="3" creationId="{D79886A8-5AD2-22F3-1870-FCFC8D487383}"/>
          </ac:picMkLst>
        </pc:picChg>
        <pc:picChg chg="add del mod ord">
          <ac:chgData name="K. R." userId="081ca3cf847af67c" providerId="LiveId" clId="{3A261DDE-D484-4A52-AFA4-6DE625A8ACBC}" dt="2022-12-05T23:54:16.440" v="230" actId="478"/>
          <ac:picMkLst>
            <pc:docMk/>
            <pc:sldMk cId="1557604932" sldId="301"/>
            <ac:picMk id="4" creationId="{2FD836AC-3F87-9967-199A-8F24DE93E874}"/>
          </ac:picMkLst>
        </pc:picChg>
        <pc:picChg chg="mod ord">
          <ac:chgData name="K. R." userId="081ca3cf847af67c" providerId="LiveId" clId="{3A261DDE-D484-4A52-AFA4-6DE625A8ACBC}" dt="2022-12-05T23:54:14.361" v="229" actId="167"/>
          <ac:picMkLst>
            <pc:docMk/>
            <pc:sldMk cId="1557604932" sldId="301"/>
            <ac:picMk id="7" creationId="{4F46A628-22B4-C3BC-0A54-639CAEB19019}"/>
          </ac:picMkLst>
        </pc:picChg>
      </pc:sldChg>
      <pc:sldChg chg="modSp mod">
        <pc:chgData name="K. R." userId="081ca3cf847af67c" providerId="LiveId" clId="{3A261DDE-D484-4A52-AFA4-6DE625A8ACBC}" dt="2022-12-06T00:05:36.941" v="576" actId="20577"/>
        <pc:sldMkLst>
          <pc:docMk/>
          <pc:sldMk cId="2912261433" sldId="302"/>
        </pc:sldMkLst>
        <pc:spChg chg="mod">
          <ac:chgData name="K. R." userId="081ca3cf847af67c" providerId="LiveId" clId="{3A261DDE-D484-4A52-AFA4-6DE625A8ACBC}" dt="2022-12-06T00:05:36.941" v="576" actId="20577"/>
          <ac:spMkLst>
            <pc:docMk/>
            <pc:sldMk cId="2912261433" sldId="302"/>
            <ac:spMk id="2" creationId="{47A5AA36-BACD-1AEA-DE25-1DB4DE8BDB97}"/>
          </ac:spMkLst>
        </pc:spChg>
      </pc:sldChg>
      <pc:sldChg chg="modSp mod">
        <pc:chgData name="K. R." userId="081ca3cf847af67c" providerId="LiveId" clId="{3A261DDE-D484-4A52-AFA4-6DE625A8ACBC}" dt="2022-12-06T21:34:40.210" v="1035" actId="207"/>
        <pc:sldMkLst>
          <pc:docMk/>
          <pc:sldMk cId="938085993" sldId="303"/>
        </pc:sldMkLst>
        <pc:spChg chg="mod">
          <ac:chgData name="K. R." userId="081ca3cf847af67c" providerId="LiveId" clId="{3A261DDE-D484-4A52-AFA4-6DE625A8ACBC}" dt="2022-12-06T00:07:16.880" v="623" actId="5793"/>
          <ac:spMkLst>
            <pc:docMk/>
            <pc:sldMk cId="938085993" sldId="303"/>
            <ac:spMk id="2" creationId="{47A5AA36-BACD-1AEA-DE25-1DB4DE8BDB97}"/>
          </ac:spMkLst>
        </pc:spChg>
        <pc:spChg chg="mod">
          <ac:chgData name="K. R." userId="081ca3cf847af67c" providerId="LiveId" clId="{3A261DDE-D484-4A52-AFA4-6DE625A8ACBC}" dt="2022-12-06T21:34:40.210" v="1035" actId="207"/>
          <ac:spMkLst>
            <pc:docMk/>
            <pc:sldMk cId="938085993" sldId="303"/>
            <ac:spMk id="3" creationId="{71D60342-41E5-D7AC-A03E-793187038A72}"/>
          </ac:spMkLst>
        </pc:spChg>
        <pc:spChg chg="mod">
          <ac:chgData name="K. R." userId="081ca3cf847af67c" providerId="LiveId" clId="{3A261DDE-D484-4A52-AFA4-6DE625A8ACBC}" dt="2022-12-06T00:08:51.104" v="644" actId="20577"/>
          <ac:spMkLst>
            <pc:docMk/>
            <pc:sldMk cId="938085993" sldId="303"/>
            <ac:spMk id="4" creationId="{901634F9-66E1-0162-9B1C-4B762560D788}"/>
          </ac:spMkLst>
        </pc:spChg>
      </pc:sldChg>
      <pc:sldChg chg="addSp delSp modSp mod delAnim modAnim">
        <pc:chgData name="K. R." userId="081ca3cf847af67c" providerId="LiveId" clId="{3A261DDE-D484-4A52-AFA4-6DE625A8ACBC}" dt="2022-12-08T15:00:06.434" v="1109"/>
        <pc:sldMkLst>
          <pc:docMk/>
          <pc:sldMk cId="1266050637" sldId="304"/>
        </pc:sldMkLst>
        <pc:spChg chg="mod">
          <ac:chgData name="K. R." userId="081ca3cf847af67c" providerId="LiveId" clId="{3A261DDE-D484-4A52-AFA4-6DE625A8ACBC}" dt="2022-12-06T15:56:52.964" v="936" actId="20577"/>
          <ac:spMkLst>
            <pc:docMk/>
            <pc:sldMk cId="1266050637" sldId="304"/>
            <ac:spMk id="2" creationId="{47A5AA36-BACD-1AEA-DE25-1DB4DE8BDB97}"/>
          </ac:spMkLst>
        </pc:spChg>
        <pc:spChg chg="mod">
          <ac:chgData name="K. R." userId="081ca3cf847af67c" providerId="LiveId" clId="{3A261DDE-D484-4A52-AFA4-6DE625A8ACBC}" dt="2022-12-06T21:30:47.601" v="1030"/>
          <ac:spMkLst>
            <pc:docMk/>
            <pc:sldMk cId="1266050637" sldId="304"/>
            <ac:spMk id="4" creationId="{64536E9A-48C1-19CC-A56B-C4A94A09A5D6}"/>
          </ac:spMkLst>
        </pc:spChg>
        <pc:spChg chg="add del mod">
          <ac:chgData name="K. R." userId="081ca3cf847af67c" providerId="LiveId" clId="{3A261DDE-D484-4A52-AFA4-6DE625A8ACBC}" dt="2022-12-06T00:23:14.189" v="744"/>
          <ac:spMkLst>
            <pc:docMk/>
            <pc:sldMk cId="1266050637" sldId="304"/>
            <ac:spMk id="11" creationId="{AD814923-CE8A-A0FE-BD85-39090BA56A24}"/>
          </ac:spMkLst>
        </pc:spChg>
        <pc:picChg chg="add mod ord">
          <ac:chgData name="K. R." userId="081ca3cf847af67c" providerId="LiveId" clId="{3A261DDE-D484-4A52-AFA4-6DE625A8ACBC}" dt="2022-12-06T21:36:33.750" v="1043" actId="167"/>
          <ac:picMkLst>
            <pc:docMk/>
            <pc:sldMk cId="1266050637" sldId="304"/>
            <ac:picMk id="7" creationId="{648B8646-524C-A45A-161E-0FE3704C1492}"/>
          </ac:picMkLst>
        </pc:picChg>
        <pc:picChg chg="del">
          <ac:chgData name="K. R." userId="081ca3cf847af67c" providerId="LiveId" clId="{3A261DDE-D484-4A52-AFA4-6DE625A8ACBC}" dt="2022-12-06T00:20:54.428" v="721" actId="478"/>
          <ac:picMkLst>
            <pc:docMk/>
            <pc:sldMk cId="1266050637" sldId="304"/>
            <ac:picMk id="7" creationId="{8D49022E-CCBC-AA75-A8DF-9A5034624ABF}"/>
          </ac:picMkLst>
        </pc:picChg>
        <pc:picChg chg="add del mod">
          <ac:chgData name="K. R." userId="081ca3cf847af67c" providerId="LiveId" clId="{3A261DDE-D484-4A52-AFA4-6DE625A8ACBC}" dt="2022-12-06T00:17:34.249" v="714" actId="478"/>
          <ac:picMkLst>
            <pc:docMk/>
            <pc:sldMk cId="1266050637" sldId="304"/>
            <ac:picMk id="8" creationId="{E9480068-E998-35F3-8ED8-6BA8E4F269A5}"/>
          </ac:picMkLst>
        </pc:picChg>
        <pc:picChg chg="add del mod">
          <ac:chgData name="K. R." userId="081ca3cf847af67c" providerId="LiveId" clId="{3A261DDE-D484-4A52-AFA4-6DE625A8ACBC}" dt="2022-12-06T21:36:35.530" v="1044" actId="478"/>
          <ac:picMkLst>
            <pc:docMk/>
            <pc:sldMk cId="1266050637" sldId="304"/>
            <ac:picMk id="10" creationId="{8CE40236-641E-4447-1CC1-1555EA212E62}"/>
          </ac:picMkLst>
        </pc:picChg>
      </pc:sldChg>
      <pc:sldChg chg="addSp delSp modSp mod modAnim">
        <pc:chgData name="K. R." userId="081ca3cf847af67c" providerId="LiveId" clId="{3A261DDE-D484-4A52-AFA4-6DE625A8ACBC}" dt="2022-12-06T21:37:01.512" v="1054"/>
        <pc:sldMkLst>
          <pc:docMk/>
          <pc:sldMk cId="3596066776" sldId="305"/>
        </pc:sldMkLst>
        <pc:spChg chg="mod">
          <ac:chgData name="K. R." userId="081ca3cf847af67c" providerId="LiveId" clId="{3A261DDE-D484-4A52-AFA4-6DE625A8ACBC}" dt="2022-12-06T15:59:43.343" v="963" actId="5793"/>
          <ac:spMkLst>
            <pc:docMk/>
            <pc:sldMk cId="3596066776" sldId="305"/>
            <ac:spMk id="2" creationId="{47A5AA36-BACD-1AEA-DE25-1DB4DE8BDB97}"/>
          </ac:spMkLst>
        </pc:spChg>
        <pc:spChg chg="mod">
          <ac:chgData name="K. R." userId="081ca3cf847af67c" providerId="LiveId" clId="{3A261DDE-D484-4A52-AFA4-6DE625A8ACBC}" dt="2022-12-06T15:59:59.142" v="965" actId="20577"/>
          <ac:spMkLst>
            <pc:docMk/>
            <pc:sldMk cId="3596066776" sldId="305"/>
            <ac:spMk id="7" creationId="{C37C56C3-E478-6F5A-0F44-3151CDE465D8}"/>
          </ac:spMkLst>
        </pc:spChg>
        <pc:spChg chg="mod">
          <ac:chgData name="K. R." userId="081ca3cf847af67c" providerId="LiveId" clId="{3A261DDE-D484-4A52-AFA4-6DE625A8ACBC}" dt="2022-12-06T00:21:34.082" v="728" actId="1076"/>
          <ac:spMkLst>
            <pc:docMk/>
            <pc:sldMk cId="3596066776" sldId="305"/>
            <ac:spMk id="8" creationId="{48D552A6-E3AA-C532-2E30-C10C2F430BA5}"/>
          </ac:spMkLst>
        </pc:spChg>
        <pc:picChg chg="add del mod">
          <ac:chgData name="K. R." userId="081ca3cf847af67c" providerId="LiveId" clId="{3A261DDE-D484-4A52-AFA4-6DE625A8ACBC}" dt="2022-12-06T21:36:45.853" v="1047" actId="478"/>
          <ac:picMkLst>
            <pc:docMk/>
            <pc:sldMk cId="3596066776" sldId="305"/>
            <ac:picMk id="4" creationId="{A89EBA8C-EC51-A70C-6C7E-49D8C37EDA7C}"/>
          </ac:picMkLst>
        </pc:picChg>
        <pc:picChg chg="add del mod">
          <ac:chgData name="K. R." userId="081ca3cf847af67c" providerId="LiveId" clId="{3A261DDE-D484-4A52-AFA4-6DE625A8ACBC}" dt="2022-12-06T21:37:01.512" v="1054"/>
          <ac:picMkLst>
            <pc:docMk/>
            <pc:sldMk cId="3596066776" sldId="305"/>
            <ac:picMk id="5" creationId="{7844FC01-CFF5-1E30-19A2-622D42827B72}"/>
          </ac:picMkLst>
        </pc:picChg>
        <pc:picChg chg="del">
          <ac:chgData name="K. R." userId="081ca3cf847af67c" providerId="LiveId" clId="{3A261DDE-D484-4A52-AFA4-6DE625A8ACBC}" dt="2022-12-06T00:21:24.121" v="726" actId="478"/>
          <ac:picMkLst>
            <pc:docMk/>
            <pc:sldMk cId="3596066776" sldId="305"/>
            <ac:picMk id="13" creationId="{D5B08A28-FD31-4B63-58FC-95BABADC5E49}"/>
          </ac:picMkLst>
        </pc:picChg>
      </pc:sldChg>
      <pc:sldChg chg="delSp modSp add mod delAnim modAnim">
        <pc:chgData name="K. R." userId="081ca3cf847af67c" providerId="LiveId" clId="{3A261DDE-D484-4A52-AFA4-6DE625A8ACBC}" dt="2022-12-08T14:58:57.640" v="1099" actId="478"/>
        <pc:sldMkLst>
          <pc:docMk/>
          <pc:sldMk cId="204279806" sldId="306"/>
        </pc:sldMkLst>
        <pc:spChg chg="mod">
          <ac:chgData name="K. R." userId="081ca3cf847af67c" providerId="LiveId" clId="{3A261DDE-D484-4A52-AFA4-6DE625A8ACBC}" dt="2022-12-08T14:58:51.009" v="1097" actId="6549"/>
          <ac:spMkLst>
            <pc:docMk/>
            <pc:sldMk cId="204279806" sldId="306"/>
            <ac:spMk id="2" creationId="{47A5AA36-BACD-1AEA-DE25-1DB4DE8BDB97}"/>
          </ac:spMkLst>
        </pc:spChg>
        <pc:spChg chg="mod">
          <ac:chgData name="K. R." userId="081ca3cf847af67c" providerId="LiveId" clId="{3A261DDE-D484-4A52-AFA4-6DE625A8ACBC}" dt="2022-12-08T14:58:55.628" v="1098" actId="6549"/>
          <ac:spMkLst>
            <pc:docMk/>
            <pc:sldMk cId="204279806" sldId="306"/>
            <ac:spMk id="5" creationId="{52273235-8FE9-7196-14C4-CAADE23C2D4A}"/>
          </ac:spMkLst>
        </pc:spChg>
        <pc:picChg chg="del">
          <ac:chgData name="K. R." userId="081ca3cf847af67c" providerId="LiveId" clId="{3A261DDE-D484-4A52-AFA4-6DE625A8ACBC}" dt="2022-12-08T14:58:57.640" v="1099" actId="478"/>
          <ac:picMkLst>
            <pc:docMk/>
            <pc:sldMk cId="204279806" sldId="306"/>
            <ac:picMk id="7" creationId="{4F46A628-22B4-C3BC-0A54-639CAEB19019}"/>
          </ac:picMkLst>
        </pc:picChg>
      </pc:sldChg>
      <pc:sldChg chg="modSp add del modAnim">
        <pc:chgData name="K. R." userId="081ca3cf847af67c" providerId="LiveId" clId="{3A261DDE-D484-4A52-AFA4-6DE625A8ACBC}" dt="2022-12-06T00:26:05.163" v="828"/>
        <pc:sldMkLst>
          <pc:docMk/>
          <pc:sldMk cId="1038267853" sldId="307"/>
        </pc:sldMkLst>
        <pc:spChg chg="mod">
          <ac:chgData name="K. R." userId="081ca3cf847af67c" providerId="LiveId" clId="{3A261DDE-D484-4A52-AFA4-6DE625A8ACBC}" dt="2022-12-06T00:24:28.759" v="817" actId="20577"/>
          <ac:spMkLst>
            <pc:docMk/>
            <pc:sldMk cId="1038267853" sldId="307"/>
            <ac:spMk id="2" creationId="{47A5AA36-BACD-1AEA-DE25-1DB4DE8BDB97}"/>
          </ac:spMkLst>
        </pc:spChg>
      </pc:sldChg>
      <pc:sldChg chg="modSp add mod modAnim">
        <pc:chgData name="K. R." userId="081ca3cf847af67c" providerId="LiveId" clId="{3A261DDE-D484-4A52-AFA4-6DE625A8ACBC}" dt="2022-12-08T15:44:05.517" v="1110" actId="6549"/>
        <pc:sldMkLst>
          <pc:docMk/>
          <pc:sldMk cId="3505970469" sldId="307"/>
        </pc:sldMkLst>
        <pc:spChg chg="mod">
          <ac:chgData name="K. R." userId="081ca3cf847af67c" providerId="LiveId" clId="{3A261DDE-D484-4A52-AFA4-6DE625A8ACBC}" dt="2022-12-08T15:44:05.517" v="1110" actId="6549"/>
          <ac:spMkLst>
            <pc:docMk/>
            <pc:sldMk cId="3505970469" sldId="307"/>
            <ac:spMk id="2" creationId="{47A5AA36-BACD-1AEA-DE25-1DB4DE8BDB97}"/>
          </ac:spMkLst>
        </pc:spChg>
      </pc:sldChg>
    </pc:docChg>
  </pc:docChgLst>
  <pc:docChgLst>
    <pc:chgData name="K. R." userId="081ca3cf847af67c" providerId="LiveId" clId="{097AE512-BD48-418D-B810-B3E0200E30C3}"/>
    <pc:docChg chg="undo custSel addSld delSld modSld sldOrd">
      <pc:chgData name="K. R." userId="081ca3cf847af67c" providerId="LiveId" clId="{097AE512-BD48-418D-B810-B3E0200E30C3}" dt="2024-02-23T03:45:06.501" v="5896"/>
      <pc:docMkLst>
        <pc:docMk/>
      </pc:docMkLst>
      <pc:sldChg chg="modSp mod">
        <pc:chgData name="K. R." userId="081ca3cf847af67c" providerId="LiveId" clId="{097AE512-BD48-418D-B810-B3E0200E30C3}" dt="2024-02-22T19:50:47.572" v="5672" actId="2711"/>
        <pc:sldMkLst>
          <pc:docMk/>
          <pc:sldMk cId="1583120128" sldId="280"/>
        </pc:sldMkLst>
        <pc:spChg chg="mod">
          <ac:chgData name="K. R." userId="081ca3cf847af67c" providerId="LiveId" clId="{097AE512-BD48-418D-B810-B3E0200E30C3}" dt="2024-02-22T19:50:47.572" v="5672" actId="2711"/>
          <ac:spMkLst>
            <pc:docMk/>
            <pc:sldMk cId="1583120128" sldId="280"/>
            <ac:spMk id="7" creationId="{6B6E21C6-4801-5DEF-EDFB-BD8184EE9701}"/>
          </ac:spMkLst>
        </pc:spChg>
      </pc:sldChg>
      <pc:sldChg chg="modSp del mod">
        <pc:chgData name="K. R." userId="081ca3cf847af67c" providerId="LiveId" clId="{097AE512-BD48-418D-B810-B3E0200E30C3}" dt="2024-02-21T17:29:10.819" v="3309" actId="47"/>
        <pc:sldMkLst>
          <pc:docMk/>
          <pc:sldMk cId="3265077456" sldId="281"/>
        </pc:sldMkLst>
        <pc:spChg chg="mod">
          <ac:chgData name="K. R." userId="081ca3cf847af67c" providerId="LiveId" clId="{097AE512-BD48-418D-B810-B3E0200E30C3}" dt="2024-02-21T03:53:00.408" v="2725" actId="2711"/>
          <ac:spMkLst>
            <pc:docMk/>
            <pc:sldMk cId="3265077456" sldId="281"/>
            <ac:spMk id="2" creationId="{AF71F205-E8A9-4237-8AD2-ABD9BF694F3E}"/>
          </ac:spMkLst>
        </pc:spChg>
        <pc:spChg chg="mod">
          <ac:chgData name="K. R." userId="081ca3cf847af67c" providerId="LiveId" clId="{097AE512-BD48-418D-B810-B3E0200E30C3}" dt="2024-02-21T03:53:05.263" v="2726" actId="2711"/>
          <ac:spMkLst>
            <pc:docMk/>
            <pc:sldMk cId="3265077456" sldId="281"/>
            <ac:spMk id="4" creationId="{46072558-634B-5314-6228-D7343923C5DC}"/>
          </ac:spMkLst>
        </pc:spChg>
      </pc:sldChg>
      <pc:sldChg chg="modSp mod">
        <pc:chgData name="K. R." userId="081ca3cf847af67c" providerId="LiveId" clId="{097AE512-BD48-418D-B810-B3E0200E30C3}" dt="2024-02-21T17:00:06.935" v="2822" actId="20577"/>
        <pc:sldMkLst>
          <pc:docMk/>
          <pc:sldMk cId="701764053" sldId="282"/>
        </pc:sldMkLst>
        <pc:spChg chg="mod">
          <ac:chgData name="K. R." userId="081ca3cf847af67c" providerId="LiveId" clId="{097AE512-BD48-418D-B810-B3E0200E30C3}" dt="2024-02-21T03:45:39.477" v="2650" actId="2711"/>
          <ac:spMkLst>
            <pc:docMk/>
            <pc:sldMk cId="701764053" sldId="282"/>
            <ac:spMk id="2" creationId="{47A5AA36-BACD-1AEA-DE25-1DB4DE8BDB97}"/>
          </ac:spMkLst>
        </pc:spChg>
        <pc:spChg chg="mod">
          <ac:chgData name="K. R." userId="081ca3cf847af67c" providerId="LiveId" clId="{097AE512-BD48-418D-B810-B3E0200E30C3}" dt="2024-02-21T17:00:06.935" v="2822" actId="20577"/>
          <ac:spMkLst>
            <pc:docMk/>
            <pc:sldMk cId="701764053" sldId="282"/>
            <ac:spMk id="3" creationId="{71D60342-41E5-D7AC-A03E-793187038A72}"/>
          </ac:spMkLst>
        </pc:spChg>
      </pc:sldChg>
      <pc:sldChg chg="modSp mod modAnim">
        <pc:chgData name="K. R." userId="081ca3cf847af67c" providerId="LiveId" clId="{097AE512-BD48-418D-B810-B3E0200E30C3}" dt="2024-02-21T20:26:20.442" v="3694"/>
        <pc:sldMkLst>
          <pc:docMk/>
          <pc:sldMk cId="4068274052" sldId="283"/>
        </pc:sldMkLst>
        <pc:spChg chg="mod">
          <ac:chgData name="K. R." userId="081ca3cf847af67c" providerId="LiveId" clId="{097AE512-BD48-418D-B810-B3E0200E30C3}" dt="2024-02-21T03:45:26.281" v="2649" actId="2711"/>
          <ac:spMkLst>
            <pc:docMk/>
            <pc:sldMk cId="4068274052" sldId="283"/>
            <ac:spMk id="2" creationId="{27A7663F-98CA-122C-48C5-240A6F3809E3}"/>
          </ac:spMkLst>
        </pc:spChg>
        <pc:spChg chg="mod">
          <ac:chgData name="K. R." userId="081ca3cf847af67c" providerId="LiveId" clId="{097AE512-BD48-418D-B810-B3E0200E30C3}" dt="2024-02-21T20:26:17.080" v="3693"/>
          <ac:spMkLst>
            <pc:docMk/>
            <pc:sldMk cId="4068274052" sldId="283"/>
            <ac:spMk id="3" creationId="{B3E7B8A7-FA05-0B31-A4D5-7B1DA668BC39}"/>
          </ac:spMkLst>
        </pc:spChg>
        <pc:spChg chg="mod">
          <ac:chgData name="K. R." userId="081ca3cf847af67c" providerId="LiveId" clId="{097AE512-BD48-418D-B810-B3E0200E30C3}" dt="2024-02-21T20:26:20.442" v="3694"/>
          <ac:spMkLst>
            <pc:docMk/>
            <pc:sldMk cId="4068274052" sldId="283"/>
            <ac:spMk id="7" creationId="{8C7E47FC-29E3-C3A6-4804-3258EDB77A91}"/>
          </ac:spMkLst>
        </pc:spChg>
        <pc:picChg chg="mod">
          <ac:chgData name="K. R." userId="081ca3cf847af67c" providerId="LiveId" clId="{097AE512-BD48-418D-B810-B3E0200E30C3}" dt="2024-02-20T17:45:42.982" v="1955" actId="1076"/>
          <ac:picMkLst>
            <pc:docMk/>
            <pc:sldMk cId="4068274052" sldId="283"/>
            <ac:picMk id="5" creationId="{135EB5D2-861D-6B41-FAC1-628FD2A562D7}"/>
          </ac:picMkLst>
        </pc:picChg>
        <pc:picChg chg="mod">
          <ac:chgData name="K. R." userId="081ca3cf847af67c" providerId="LiveId" clId="{097AE512-BD48-418D-B810-B3E0200E30C3}" dt="2024-02-20T17:46:20.928" v="1965" actId="1076"/>
          <ac:picMkLst>
            <pc:docMk/>
            <pc:sldMk cId="4068274052" sldId="283"/>
            <ac:picMk id="8" creationId="{A8307417-81D3-E070-B823-444D8D3B6284}"/>
          </ac:picMkLst>
        </pc:picChg>
      </pc:sldChg>
      <pc:sldChg chg="modSp mod">
        <pc:chgData name="K. R." userId="081ca3cf847af67c" providerId="LiveId" clId="{097AE512-BD48-418D-B810-B3E0200E30C3}" dt="2024-02-23T02:59:22.008" v="5757" actId="20577"/>
        <pc:sldMkLst>
          <pc:docMk/>
          <pc:sldMk cId="1646208540" sldId="284"/>
        </pc:sldMkLst>
        <pc:spChg chg="mod">
          <ac:chgData name="K. R." userId="081ca3cf847af67c" providerId="LiveId" clId="{097AE512-BD48-418D-B810-B3E0200E30C3}" dt="2024-02-23T02:59:22.008" v="5757" actId="20577"/>
          <ac:spMkLst>
            <pc:docMk/>
            <pc:sldMk cId="1646208540" sldId="284"/>
            <ac:spMk id="2" creationId="{47A5AA36-BACD-1AEA-DE25-1DB4DE8BDB97}"/>
          </ac:spMkLst>
        </pc:spChg>
        <pc:spChg chg="mod">
          <ac:chgData name="K. R." userId="081ca3cf847af67c" providerId="LiveId" clId="{097AE512-BD48-418D-B810-B3E0200E30C3}" dt="2024-02-20T17:49:43.032" v="2031" actId="1036"/>
          <ac:spMkLst>
            <pc:docMk/>
            <pc:sldMk cId="1646208540" sldId="284"/>
            <ac:spMk id="19" creationId="{FBDB77A0-1264-54AE-D773-6B1FA6A789AC}"/>
          </ac:spMkLst>
        </pc:spChg>
        <pc:spChg chg="mod">
          <ac:chgData name="K. R." userId="081ca3cf847af67c" providerId="LiveId" clId="{097AE512-BD48-418D-B810-B3E0200E30C3}" dt="2024-02-20T17:49:43.032" v="2031" actId="1036"/>
          <ac:spMkLst>
            <pc:docMk/>
            <pc:sldMk cId="1646208540" sldId="284"/>
            <ac:spMk id="20" creationId="{F775FE91-77D8-2D62-CAD7-6F84003CD390}"/>
          </ac:spMkLst>
        </pc:spChg>
        <pc:spChg chg="mod">
          <ac:chgData name="K. R." userId="081ca3cf847af67c" providerId="LiveId" clId="{097AE512-BD48-418D-B810-B3E0200E30C3}" dt="2024-02-21T03:46:04.300" v="2654" actId="2711"/>
          <ac:spMkLst>
            <pc:docMk/>
            <pc:sldMk cId="1646208540" sldId="284"/>
            <ac:spMk id="21" creationId="{87FF3197-6D97-3E96-03FE-32E220991702}"/>
          </ac:spMkLst>
        </pc:spChg>
        <pc:spChg chg="mod">
          <ac:chgData name="K. R." userId="081ca3cf847af67c" providerId="LiveId" clId="{097AE512-BD48-418D-B810-B3E0200E30C3}" dt="2024-02-21T03:46:18.338" v="2655" actId="2711"/>
          <ac:spMkLst>
            <pc:docMk/>
            <pc:sldMk cId="1646208540" sldId="284"/>
            <ac:spMk id="23" creationId="{CDD5D95C-E300-B348-7396-42B6ECE88835}"/>
          </ac:spMkLst>
        </pc:spChg>
        <pc:picChg chg="mod">
          <ac:chgData name="K. R." userId="081ca3cf847af67c" providerId="LiveId" clId="{097AE512-BD48-418D-B810-B3E0200E30C3}" dt="2024-02-20T17:49:43.032" v="2031" actId="1036"/>
          <ac:picMkLst>
            <pc:docMk/>
            <pc:sldMk cId="1646208540" sldId="284"/>
            <ac:picMk id="5" creationId="{5738E0A8-5F40-74AE-6346-C873F8F44C91}"/>
          </ac:picMkLst>
        </pc:picChg>
        <pc:picChg chg="mod">
          <ac:chgData name="K. R." userId="081ca3cf847af67c" providerId="LiveId" clId="{097AE512-BD48-418D-B810-B3E0200E30C3}" dt="2024-02-20T17:49:43.032" v="2031" actId="1036"/>
          <ac:picMkLst>
            <pc:docMk/>
            <pc:sldMk cId="1646208540" sldId="284"/>
            <ac:picMk id="8" creationId="{B384E349-E306-5DF4-5144-9FD5E3788B83}"/>
          </ac:picMkLst>
        </pc:picChg>
      </pc:sldChg>
      <pc:sldChg chg="modSp mod">
        <pc:chgData name="K. R." userId="081ca3cf847af67c" providerId="LiveId" clId="{097AE512-BD48-418D-B810-B3E0200E30C3}" dt="2024-02-21T20:26:36.200" v="3698"/>
        <pc:sldMkLst>
          <pc:docMk/>
          <pc:sldMk cId="4262506507" sldId="285"/>
        </pc:sldMkLst>
        <pc:spChg chg="mod">
          <ac:chgData name="K. R." userId="081ca3cf847af67c" providerId="LiveId" clId="{097AE512-BD48-418D-B810-B3E0200E30C3}" dt="2024-02-21T20:26:36.200" v="3698"/>
          <ac:spMkLst>
            <pc:docMk/>
            <pc:sldMk cId="4262506507" sldId="285"/>
            <ac:spMk id="2" creationId="{47A5AA36-BACD-1AEA-DE25-1DB4DE8BDB97}"/>
          </ac:spMkLst>
        </pc:spChg>
        <pc:spChg chg="mod">
          <ac:chgData name="K. R." userId="081ca3cf847af67c" providerId="LiveId" clId="{097AE512-BD48-418D-B810-B3E0200E30C3}" dt="2024-02-21T03:46:31.988" v="2657" actId="2711"/>
          <ac:spMkLst>
            <pc:docMk/>
            <pc:sldMk cId="4262506507" sldId="285"/>
            <ac:spMk id="3" creationId="{71D60342-41E5-D7AC-A03E-793187038A72}"/>
          </ac:spMkLst>
        </pc:spChg>
        <pc:spChg chg="mod">
          <ac:chgData name="K. R." userId="081ca3cf847af67c" providerId="LiveId" clId="{097AE512-BD48-418D-B810-B3E0200E30C3}" dt="2024-02-21T03:46:38.448" v="2658" actId="2711"/>
          <ac:spMkLst>
            <pc:docMk/>
            <pc:sldMk cId="4262506507" sldId="285"/>
            <ac:spMk id="4" creationId="{EA1BF130-D93A-09EE-BC44-8CDC1F905EFE}"/>
          </ac:spMkLst>
        </pc:spChg>
        <pc:picChg chg="mod">
          <ac:chgData name="K. R." userId="081ca3cf847af67c" providerId="LiveId" clId="{097AE512-BD48-418D-B810-B3E0200E30C3}" dt="2024-02-20T17:50:53.966" v="2053" actId="1076"/>
          <ac:picMkLst>
            <pc:docMk/>
            <pc:sldMk cId="4262506507" sldId="285"/>
            <ac:picMk id="5" creationId="{B48368F4-4DA5-D29A-2E98-368567AF84FD}"/>
          </ac:picMkLst>
        </pc:picChg>
      </pc:sldChg>
      <pc:sldChg chg="addSp delSp modSp mod">
        <pc:chgData name="K. R." userId="081ca3cf847af67c" providerId="LiveId" clId="{097AE512-BD48-418D-B810-B3E0200E30C3}" dt="2024-02-21T03:46:52.318" v="2660" actId="2711"/>
        <pc:sldMkLst>
          <pc:docMk/>
          <pc:sldMk cId="3185382197" sldId="286"/>
        </pc:sldMkLst>
        <pc:spChg chg="mod">
          <ac:chgData name="K. R." userId="081ca3cf847af67c" providerId="LiveId" clId="{097AE512-BD48-418D-B810-B3E0200E30C3}" dt="2024-02-21T03:46:47.439" v="2659" actId="2711"/>
          <ac:spMkLst>
            <pc:docMk/>
            <pc:sldMk cId="3185382197" sldId="286"/>
            <ac:spMk id="2" creationId="{47A5AA36-BACD-1AEA-DE25-1DB4DE8BDB97}"/>
          </ac:spMkLst>
        </pc:spChg>
        <pc:spChg chg="del">
          <ac:chgData name="K. R." userId="081ca3cf847af67c" providerId="LiveId" clId="{097AE512-BD48-418D-B810-B3E0200E30C3}" dt="2024-02-20T17:57:27.320" v="2133" actId="478"/>
          <ac:spMkLst>
            <pc:docMk/>
            <pc:sldMk cId="3185382197" sldId="286"/>
            <ac:spMk id="3" creationId="{71D60342-41E5-D7AC-A03E-793187038A72}"/>
          </ac:spMkLst>
        </pc:spChg>
        <pc:spChg chg="add mod">
          <ac:chgData name="K. R." userId="081ca3cf847af67c" providerId="LiveId" clId="{097AE512-BD48-418D-B810-B3E0200E30C3}" dt="2024-02-21T03:46:52.318" v="2660" actId="2711"/>
          <ac:spMkLst>
            <pc:docMk/>
            <pc:sldMk cId="3185382197" sldId="286"/>
            <ac:spMk id="4" creationId="{C17FE137-9125-0899-E0E2-394B98CCD52A}"/>
          </ac:spMkLst>
        </pc:spChg>
        <pc:spChg chg="add del mod">
          <ac:chgData name="K. R." userId="081ca3cf847af67c" providerId="LiveId" clId="{097AE512-BD48-418D-B810-B3E0200E30C3}" dt="2024-02-20T17:57:30.141" v="2134" actId="478"/>
          <ac:spMkLst>
            <pc:docMk/>
            <pc:sldMk cId="3185382197" sldId="286"/>
            <ac:spMk id="7" creationId="{673A1A22-0796-896E-D65C-EDF60DE7F881}"/>
          </ac:spMkLst>
        </pc:spChg>
        <pc:picChg chg="del mod">
          <ac:chgData name="K. R." userId="081ca3cf847af67c" providerId="LiveId" clId="{097AE512-BD48-418D-B810-B3E0200E30C3}" dt="2024-02-20T17:57:52.084" v="2141" actId="478"/>
          <ac:picMkLst>
            <pc:docMk/>
            <pc:sldMk cId="3185382197" sldId="286"/>
            <ac:picMk id="6" creationId="{3D84ABED-DB72-2D21-F4B5-F3099AE1664A}"/>
          </ac:picMkLst>
        </pc:picChg>
        <pc:picChg chg="add mod">
          <ac:chgData name="K. R." userId="081ca3cf847af67c" providerId="LiveId" clId="{097AE512-BD48-418D-B810-B3E0200E30C3}" dt="2024-02-20T17:57:50.558" v="2139"/>
          <ac:picMkLst>
            <pc:docMk/>
            <pc:sldMk cId="3185382197" sldId="286"/>
            <ac:picMk id="8" creationId="{D1EBBDD5-EE84-15F8-A49D-A0D5C7C1532C}"/>
          </ac:picMkLst>
        </pc:picChg>
      </pc:sldChg>
      <pc:sldChg chg="addSp delSp modSp mod delAnim modAnim">
        <pc:chgData name="K. R." userId="081ca3cf847af67c" providerId="LiveId" clId="{097AE512-BD48-418D-B810-B3E0200E30C3}" dt="2024-02-23T03:43:34.749" v="5894"/>
        <pc:sldMkLst>
          <pc:docMk/>
          <pc:sldMk cId="4049307528" sldId="289"/>
        </pc:sldMkLst>
        <pc:spChg chg="mod">
          <ac:chgData name="K. R." userId="081ca3cf847af67c" providerId="LiveId" clId="{097AE512-BD48-418D-B810-B3E0200E30C3}" dt="2024-02-21T03:48:45.018" v="2683" actId="2711"/>
          <ac:spMkLst>
            <pc:docMk/>
            <pc:sldMk cId="4049307528" sldId="289"/>
            <ac:spMk id="2" creationId="{47A5AA36-BACD-1AEA-DE25-1DB4DE8BDB97}"/>
          </ac:spMkLst>
        </pc:spChg>
        <pc:spChg chg="del mod">
          <ac:chgData name="K. R." userId="081ca3cf847af67c" providerId="LiveId" clId="{097AE512-BD48-418D-B810-B3E0200E30C3}" dt="2024-02-20T17:36:50.055" v="1847" actId="478"/>
          <ac:spMkLst>
            <pc:docMk/>
            <pc:sldMk cId="4049307528" sldId="289"/>
            <ac:spMk id="3" creationId="{71D60342-41E5-D7AC-A03E-793187038A72}"/>
          </ac:spMkLst>
        </pc:spChg>
        <pc:spChg chg="add mod">
          <ac:chgData name="K. R." userId="081ca3cf847af67c" providerId="LiveId" clId="{097AE512-BD48-418D-B810-B3E0200E30C3}" dt="2024-02-21T03:48:55.920" v="2686" actId="20577"/>
          <ac:spMkLst>
            <pc:docMk/>
            <pc:sldMk cId="4049307528" sldId="289"/>
            <ac:spMk id="4" creationId="{8F29B550-8267-C162-81D5-8ACE4731ADC2}"/>
          </ac:spMkLst>
        </pc:spChg>
        <pc:spChg chg="mod">
          <ac:chgData name="K. R." userId="081ca3cf847af67c" providerId="LiveId" clId="{097AE512-BD48-418D-B810-B3E0200E30C3}" dt="2024-02-21T03:49:07.337" v="2689" actId="20577"/>
          <ac:spMkLst>
            <pc:docMk/>
            <pc:sldMk cId="4049307528" sldId="289"/>
            <ac:spMk id="6" creationId="{2DB3E0A7-B93D-AD10-1339-34E1A7AA346F}"/>
          </ac:spMkLst>
        </pc:spChg>
        <pc:picChg chg="del mod">
          <ac:chgData name="K. R." userId="081ca3cf847af67c" providerId="LiveId" clId="{097AE512-BD48-418D-B810-B3E0200E30C3}" dt="2024-02-20T17:38:17.953" v="1868" actId="478"/>
          <ac:picMkLst>
            <pc:docMk/>
            <pc:sldMk cId="4049307528" sldId="289"/>
            <ac:picMk id="5" creationId="{09F457D3-CB54-5BBC-5E7A-E5E4430FC21D}"/>
          </ac:picMkLst>
        </pc:picChg>
        <pc:picChg chg="add mod">
          <ac:chgData name="K. R." userId="081ca3cf847af67c" providerId="LiveId" clId="{097AE512-BD48-418D-B810-B3E0200E30C3}" dt="2024-02-20T17:41:25.208" v="1930" actId="1076"/>
          <ac:picMkLst>
            <pc:docMk/>
            <pc:sldMk cId="4049307528" sldId="289"/>
            <ac:picMk id="16" creationId="{C23D4DDC-9A31-E843-9706-755F19B44841}"/>
          </ac:picMkLst>
        </pc:picChg>
      </pc:sldChg>
      <pc:sldChg chg="addSp delSp modSp mod">
        <pc:chgData name="K. R." userId="081ca3cf847af67c" providerId="LiveId" clId="{097AE512-BD48-418D-B810-B3E0200E30C3}" dt="2024-02-21T03:48:06.894" v="2675" actId="2711"/>
        <pc:sldMkLst>
          <pc:docMk/>
          <pc:sldMk cId="2570903104" sldId="293"/>
        </pc:sldMkLst>
        <pc:spChg chg="mod">
          <ac:chgData name="K. R." userId="081ca3cf847af67c" providerId="LiveId" clId="{097AE512-BD48-418D-B810-B3E0200E30C3}" dt="2024-02-21T03:48:02.413" v="2674" actId="2711"/>
          <ac:spMkLst>
            <pc:docMk/>
            <pc:sldMk cId="2570903104" sldId="293"/>
            <ac:spMk id="2" creationId="{47A5AA36-BACD-1AEA-DE25-1DB4DE8BDB97}"/>
          </ac:spMkLst>
        </pc:spChg>
        <pc:spChg chg="del">
          <ac:chgData name="K. R." userId="081ca3cf847af67c" providerId="LiveId" clId="{097AE512-BD48-418D-B810-B3E0200E30C3}" dt="2024-02-20T18:09:48.080" v="2311" actId="478"/>
          <ac:spMkLst>
            <pc:docMk/>
            <pc:sldMk cId="2570903104" sldId="293"/>
            <ac:spMk id="3" creationId="{71D60342-41E5-D7AC-A03E-793187038A72}"/>
          </ac:spMkLst>
        </pc:spChg>
        <pc:spChg chg="add del mod">
          <ac:chgData name="K. R." userId="081ca3cf847af67c" providerId="LiveId" clId="{097AE512-BD48-418D-B810-B3E0200E30C3}" dt="2024-02-20T18:09:53.521" v="2313" actId="478"/>
          <ac:spMkLst>
            <pc:docMk/>
            <pc:sldMk cId="2570903104" sldId="293"/>
            <ac:spMk id="5" creationId="{7B3CB316-FAA7-C3E8-C566-7900B1B237D7}"/>
          </ac:spMkLst>
        </pc:spChg>
        <pc:spChg chg="add mod">
          <ac:chgData name="K. R." userId="081ca3cf847af67c" providerId="LiveId" clId="{097AE512-BD48-418D-B810-B3E0200E30C3}" dt="2024-02-21T03:48:06.894" v="2675" actId="2711"/>
          <ac:spMkLst>
            <pc:docMk/>
            <pc:sldMk cId="2570903104" sldId="293"/>
            <ac:spMk id="6" creationId="{D9B1E1BD-C40A-C748-4829-CE47154CFF0A}"/>
          </ac:spMkLst>
        </pc:spChg>
        <pc:picChg chg="del">
          <ac:chgData name="K. R." userId="081ca3cf847af67c" providerId="LiveId" clId="{097AE512-BD48-418D-B810-B3E0200E30C3}" dt="2024-02-20T18:09:36.372" v="2310" actId="478"/>
          <ac:picMkLst>
            <pc:docMk/>
            <pc:sldMk cId="2570903104" sldId="293"/>
            <ac:picMk id="8" creationId="{ECF9C71F-D995-B1B3-AA26-E82C440BC05B}"/>
          </ac:picMkLst>
        </pc:picChg>
        <pc:picChg chg="add mod">
          <ac:chgData name="K. R." userId="081ca3cf847af67c" providerId="LiveId" clId="{097AE512-BD48-418D-B810-B3E0200E30C3}" dt="2024-02-20T18:09:33.855" v="2309"/>
          <ac:picMkLst>
            <pc:docMk/>
            <pc:sldMk cId="2570903104" sldId="293"/>
            <ac:picMk id="9" creationId="{CADBE1E0-84C9-4C69-F0A4-D5EDD68434F8}"/>
          </ac:picMkLst>
        </pc:picChg>
      </pc:sldChg>
      <pc:sldChg chg="addSp delSp modSp mod modAnim">
        <pc:chgData name="K. R." userId="081ca3cf847af67c" providerId="LiveId" clId="{097AE512-BD48-418D-B810-B3E0200E30C3}" dt="2024-02-23T03:13:47.195" v="5760"/>
        <pc:sldMkLst>
          <pc:docMk/>
          <pc:sldMk cId="1374519142" sldId="294"/>
        </pc:sldMkLst>
        <pc:spChg chg="mod">
          <ac:chgData name="K. R." userId="081ca3cf847af67c" providerId="LiveId" clId="{097AE512-BD48-418D-B810-B3E0200E30C3}" dt="2024-02-21T03:49:35.727" v="2694" actId="2711"/>
          <ac:spMkLst>
            <pc:docMk/>
            <pc:sldMk cId="1374519142" sldId="294"/>
            <ac:spMk id="2" creationId="{47A5AA36-BACD-1AEA-DE25-1DB4DE8BDB97}"/>
          </ac:spMkLst>
        </pc:spChg>
        <pc:spChg chg="add mod">
          <ac:chgData name="K. R." userId="081ca3cf847af67c" providerId="LiveId" clId="{097AE512-BD48-418D-B810-B3E0200E30C3}" dt="2024-02-21T03:49:31.329" v="2693" actId="2711"/>
          <ac:spMkLst>
            <pc:docMk/>
            <pc:sldMk cId="1374519142" sldId="294"/>
            <ac:spMk id="3" creationId="{0892F7F7-F818-8F94-A6EB-760655FF5DC9}"/>
          </ac:spMkLst>
        </pc:spChg>
        <pc:spChg chg="mod">
          <ac:chgData name="K. R." userId="081ca3cf847af67c" providerId="LiveId" clId="{097AE512-BD48-418D-B810-B3E0200E30C3}" dt="2024-02-21T03:49:40.093" v="2695" actId="2711"/>
          <ac:spMkLst>
            <pc:docMk/>
            <pc:sldMk cId="1374519142" sldId="294"/>
            <ac:spMk id="4" creationId="{64536E9A-48C1-19CC-A56B-C4A94A09A5D6}"/>
          </ac:spMkLst>
        </pc:spChg>
        <pc:spChg chg="del">
          <ac:chgData name="K. R." userId="081ca3cf847af67c" providerId="LiveId" clId="{097AE512-BD48-418D-B810-B3E0200E30C3}" dt="2024-02-20T18:15:00.728" v="2435" actId="478"/>
          <ac:spMkLst>
            <pc:docMk/>
            <pc:sldMk cId="1374519142" sldId="294"/>
            <ac:spMk id="10" creationId="{D93465D3-C1D0-DBA8-94F9-7EEA8B8182AA}"/>
          </ac:spMkLst>
        </pc:spChg>
        <pc:spChg chg="del">
          <ac:chgData name="K. R." userId="081ca3cf847af67c" providerId="LiveId" clId="{097AE512-BD48-418D-B810-B3E0200E30C3}" dt="2024-02-20T18:15:04.036" v="2436" actId="478"/>
          <ac:spMkLst>
            <pc:docMk/>
            <pc:sldMk cId="1374519142" sldId="294"/>
            <ac:spMk id="11" creationId="{8294FD61-226D-F1B4-A39A-254DA67D0BD5}"/>
          </ac:spMkLst>
        </pc:spChg>
        <pc:picChg chg="del">
          <ac:chgData name="K. R." userId="081ca3cf847af67c" providerId="LiveId" clId="{097AE512-BD48-418D-B810-B3E0200E30C3}" dt="2024-02-20T18:15:16.147" v="2438" actId="478"/>
          <ac:picMkLst>
            <pc:docMk/>
            <pc:sldMk cId="1374519142" sldId="294"/>
            <ac:picMk id="5" creationId="{F378FE82-947A-BA56-ED38-0A79D2C91E24}"/>
          </ac:picMkLst>
        </pc:picChg>
        <pc:picChg chg="add mod">
          <ac:chgData name="K. R." userId="081ca3cf847af67c" providerId="LiveId" clId="{097AE512-BD48-418D-B810-B3E0200E30C3}" dt="2024-02-20T18:15:16.731" v="2439"/>
          <ac:picMkLst>
            <pc:docMk/>
            <pc:sldMk cId="1374519142" sldId="294"/>
            <ac:picMk id="6" creationId="{387380A4-AAF4-15AA-22F1-F0668822BC2E}"/>
          </ac:picMkLst>
        </pc:picChg>
      </pc:sldChg>
      <pc:sldChg chg="addSp delSp modSp mod">
        <pc:chgData name="K. R." userId="081ca3cf847af67c" providerId="LiveId" clId="{097AE512-BD48-418D-B810-B3E0200E30C3}" dt="2024-02-21T03:47:05.093" v="2662" actId="2711"/>
        <pc:sldMkLst>
          <pc:docMk/>
          <pc:sldMk cId="1556168615" sldId="298"/>
        </pc:sldMkLst>
        <pc:spChg chg="mod">
          <ac:chgData name="K. R." userId="081ca3cf847af67c" providerId="LiveId" clId="{097AE512-BD48-418D-B810-B3E0200E30C3}" dt="2024-02-21T03:47:01.212" v="2661" actId="2711"/>
          <ac:spMkLst>
            <pc:docMk/>
            <pc:sldMk cId="1556168615" sldId="298"/>
            <ac:spMk id="2" creationId="{47A5AA36-BACD-1AEA-DE25-1DB4DE8BDB97}"/>
          </ac:spMkLst>
        </pc:spChg>
        <pc:spChg chg="add mod">
          <ac:chgData name="K. R." userId="081ca3cf847af67c" providerId="LiveId" clId="{097AE512-BD48-418D-B810-B3E0200E30C3}" dt="2024-02-20T17:55:07.284" v="2105"/>
          <ac:spMkLst>
            <pc:docMk/>
            <pc:sldMk cId="1556168615" sldId="298"/>
            <ac:spMk id="3" creationId="{F7AA3766-C5E2-D60C-E0A7-2148CE735CC4}"/>
          </ac:spMkLst>
        </pc:spChg>
        <pc:spChg chg="add del mod">
          <ac:chgData name="K. R." userId="081ca3cf847af67c" providerId="LiveId" clId="{097AE512-BD48-418D-B810-B3E0200E30C3}" dt="2024-02-20T17:58:05.528" v="2142" actId="478"/>
          <ac:spMkLst>
            <pc:docMk/>
            <pc:sldMk cId="1556168615" sldId="298"/>
            <ac:spMk id="4" creationId="{6FD41B27-9453-5B77-4BAA-5EC9BE9B1CC3}"/>
          </ac:spMkLst>
        </pc:spChg>
        <pc:spChg chg="del">
          <ac:chgData name="K. R." userId="081ca3cf847af67c" providerId="LiveId" clId="{097AE512-BD48-418D-B810-B3E0200E30C3}" dt="2024-02-20T17:55:46.806" v="2110" actId="478"/>
          <ac:spMkLst>
            <pc:docMk/>
            <pc:sldMk cId="1556168615" sldId="298"/>
            <ac:spMk id="5" creationId="{D03853CD-F809-7880-342D-D804EA7AEE46}"/>
          </ac:spMkLst>
        </pc:spChg>
        <pc:spChg chg="add mod">
          <ac:chgData name="K. R." userId="081ca3cf847af67c" providerId="LiveId" clId="{097AE512-BD48-418D-B810-B3E0200E30C3}" dt="2024-02-21T03:47:05.093" v="2662" actId="2711"/>
          <ac:spMkLst>
            <pc:docMk/>
            <pc:sldMk cId="1556168615" sldId="298"/>
            <ac:spMk id="9" creationId="{1BE029F6-D062-0E9A-5BA8-7C336CA27263}"/>
          </ac:spMkLst>
        </pc:spChg>
        <pc:picChg chg="add mod">
          <ac:chgData name="K. R." userId="081ca3cf847af67c" providerId="LiveId" clId="{097AE512-BD48-418D-B810-B3E0200E30C3}" dt="2024-02-20T17:56:59.663" v="2127"/>
          <ac:picMkLst>
            <pc:docMk/>
            <pc:sldMk cId="1556168615" sldId="298"/>
            <ac:picMk id="6" creationId="{B5C12922-56D4-23A1-BED6-DD381DC0ACD2}"/>
          </ac:picMkLst>
        </pc:picChg>
        <pc:picChg chg="add del mod">
          <ac:chgData name="K. R." userId="081ca3cf847af67c" providerId="LiveId" clId="{097AE512-BD48-418D-B810-B3E0200E30C3}" dt="2024-02-20T17:57:47.929" v="2138" actId="21"/>
          <ac:picMkLst>
            <pc:docMk/>
            <pc:sldMk cId="1556168615" sldId="298"/>
            <ac:picMk id="7" creationId="{D1EBBDD5-EE84-15F8-A49D-A0D5C7C1532C}"/>
          </ac:picMkLst>
        </pc:picChg>
        <pc:picChg chg="del mod">
          <ac:chgData name="K. R." userId="081ca3cf847af67c" providerId="LiveId" clId="{097AE512-BD48-418D-B810-B3E0200E30C3}" dt="2024-02-20T17:57:01.251" v="2128" actId="478"/>
          <ac:picMkLst>
            <pc:docMk/>
            <pc:sldMk cId="1556168615" sldId="298"/>
            <ac:picMk id="8" creationId="{00E2A98F-4116-B175-68A2-39738C19653E}"/>
          </ac:picMkLst>
        </pc:picChg>
      </pc:sldChg>
      <pc:sldChg chg="addSp delSp modSp mod">
        <pc:chgData name="K. R." userId="081ca3cf847af67c" providerId="LiveId" clId="{097AE512-BD48-418D-B810-B3E0200E30C3}" dt="2024-02-21T03:47:14.698" v="2664" actId="2711"/>
        <pc:sldMkLst>
          <pc:docMk/>
          <pc:sldMk cId="4168817106" sldId="299"/>
        </pc:sldMkLst>
        <pc:spChg chg="mod">
          <ac:chgData name="K. R." userId="081ca3cf847af67c" providerId="LiveId" clId="{097AE512-BD48-418D-B810-B3E0200E30C3}" dt="2024-02-21T03:47:10.386" v="2663" actId="2711"/>
          <ac:spMkLst>
            <pc:docMk/>
            <pc:sldMk cId="4168817106" sldId="299"/>
            <ac:spMk id="2" creationId="{47A5AA36-BACD-1AEA-DE25-1DB4DE8BDB97}"/>
          </ac:spMkLst>
        </pc:spChg>
        <pc:spChg chg="mod">
          <ac:chgData name="K. R." userId="081ca3cf847af67c" providerId="LiveId" clId="{097AE512-BD48-418D-B810-B3E0200E30C3}" dt="2024-02-21T03:47:14.698" v="2664" actId="2711"/>
          <ac:spMkLst>
            <pc:docMk/>
            <pc:sldMk cId="4168817106" sldId="299"/>
            <ac:spMk id="9" creationId="{701C30DF-9E33-F18B-F83A-39DDA603729A}"/>
          </ac:spMkLst>
        </pc:spChg>
        <pc:picChg chg="add del mod">
          <ac:chgData name="K. R." userId="081ca3cf847af67c" providerId="LiveId" clId="{097AE512-BD48-418D-B810-B3E0200E30C3}" dt="2024-02-20T17:56:57.357" v="2126" actId="21"/>
          <ac:picMkLst>
            <pc:docMk/>
            <pc:sldMk cId="4168817106" sldId="299"/>
            <ac:picMk id="3" creationId="{B5C12922-56D4-23A1-BED6-DD381DC0ACD2}"/>
          </ac:picMkLst>
        </pc:picChg>
        <pc:picChg chg="mod">
          <ac:chgData name="K. R." userId="081ca3cf847af67c" providerId="LiveId" clId="{097AE512-BD48-418D-B810-B3E0200E30C3}" dt="2024-02-20T17:54:54.393" v="2103" actId="1076"/>
          <ac:picMkLst>
            <pc:docMk/>
            <pc:sldMk cId="4168817106" sldId="299"/>
            <ac:picMk id="8" creationId="{72D4FB79-3115-EF64-54AE-0A50E45DC8BC}"/>
          </ac:picMkLst>
        </pc:picChg>
      </pc:sldChg>
      <pc:sldChg chg="addSp delSp modSp mod">
        <pc:chgData name="K. R." userId="081ca3cf847af67c" providerId="LiveId" clId="{097AE512-BD48-418D-B810-B3E0200E30C3}" dt="2024-02-21T04:01:44.197" v="2773" actId="1038"/>
        <pc:sldMkLst>
          <pc:docMk/>
          <pc:sldMk cId="4193368467" sldId="300"/>
        </pc:sldMkLst>
        <pc:spChg chg="mod">
          <ac:chgData name="K. R." userId="081ca3cf847af67c" providerId="LiveId" clId="{097AE512-BD48-418D-B810-B3E0200E30C3}" dt="2024-02-21T03:47:47.196" v="2671" actId="2711"/>
          <ac:spMkLst>
            <pc:docMk/>
            <pc:sldMk cId="4193368467" sldId="300"/>
            <ac:spMk id="2" creationId="{47A5AA36-BACD-1AEA-DE25-1DB4DE8BDB97}"/>
          </ac:spMkLst>
        </pc:spChg>
        <pc:spChg chg="add del mod">
          <ac:chgData name="K. R." userId="081ca3cf847af67c" providerId="LiveId" clId="{097AE512-BD48-418D-B810-B3E0200E30C3}" dt="2024-02-20T18:03:08.498" v="2215" actId="478"/>
          <ac:spMkLst>
            <pc:docMk/>
            <pc:sldMk cId="4193368467" sldId="300"/>
            <ac:spMk id="4" creationId="{055E192C-40EE-BCC6-C751-CA520C8857CE}"/>
          </ac:spMkLst>
        </pc:spChg>
        <pc:spChg chg="add mod">
          <ac:chgData name="K. R." userId="081ca3cf847af67c" providerId="LiveId" clId="{097AE512-BD48-418D-B810-B3E0200E30C3}" dt="2024-02-20T18:02:54.668" v="2209"/>
          <ac:spMkLst>
            <pc:docMk/>
            <pc:sldMk cId="4193368467" sldId="300"/>
            <ac:spMk id="5" creationId="{7C40DFDF-BF72-FE62-31CF-AF7A426EF85B}"/>
          </ac:spMkLst>
        </pc:spChg>
        <pc:spChg chg="mod">
          <ac:chgData name="K. R." userId="081ca3cf847af67c" providerId="LiveId" clId="{097AE512-BD48-418D-B810-B3E0200E30C3}" dt="2024-02-21T03:47:51.680" v="2672" actId="2711"/>
          <ac:spMkLst>
            <pc:docMk/>
            <pc:sldMk cId="4193368467" sldId="300"/>
            <ac:spMk id="6" creationId="{13DD43F9-FAF3-8222-6054-2FDA6A5D2801}"/>
          </ac:spMkLst>
        </pc:spChg>
        <pc:spChg chg="add mod">
          <ac:chgData name="K. R." userId="081ca3cf847af67c" providerId="LiveId" clId="{097AE512-BD48-418D-B810-B3E0200E30C3}" dt="2024-02-21T03:47:56.186" v="2673" actId="2711"/>
          <ac:spMkLst>
            <pc:docMk/>
            <pc:sldMk cId="4193368467" sldId="300"/>
            <ac:spMk id="7" creationId="{58D3C447-06EE-E57A-FF5C-75DB0BFDB53C}"/>
          </ac:spMkLst>
        </pc:spChg>
        <pc:picChg chg="add del mod">
          <ac:chgData name="K. R." userId="081ca3cf847af67c" providerId="LiveId" clId="{097AE512-BD48-418D-B810-B3E0200E30C3}" dt="2024-02-20T18:06:22.934" v="2266" actId="21"/>
          <ac:picMkLst>
            <pc:docMk/>
            <pc:sldMk cId="4193368467" sldId="300"/>
            <ac:picMk id="8" creationId="{862BC79B-13E7-4A54-1923-CD76948E1442}"/>
          </ac:picMkLst>
        </pc:picChg>
        <pc:picChg chg="mod">
          <ac:chgData name="K. R." userId="081ca3cf847af67c" providerId="LiveId" clId="{097AE512-BD48-418D-B810-B3E0200E30C3}" dt="2024-02-21T04:01:44.197" v="2773" actId="1038"/>
          <ac:picMkLst>
            <pc:docMk/>
            <pc:sldMk cId="4193368467" sldId="300"/>
            <ac:picMk id="15" creationId="{736061AE-4429-0BB1-922C-E0B1E9A6B110}"/>
          </ac:picMkLst>
        </pc:picChg>
      </pc:sldChg>
      <pc:sldChg chg="addSp delSp modSp mod">
        <pc:chgData name="K. R." userId="081ca3cf847af67c" providerId="LiveId" clId="{097AE512-BD48-418D-B810-B3E0200E30C3}" dt="2024-02-21T03:48:16.017" v="2677" actId="2711"/>
        <pc:sldMkLst>
          <pc:docMk/>
          <pc:sldMk cId="2912261433" sldId="302"/>
        </pc:sldMkLst>
        <pc:spChg chg="mod">
          <ac:chgData name="K. R." userId="081ca3cf847af67c" providerId="LiveId" clId="{097AE512-BD48-418D-B810-B3E0200E30C3}" dt="2024-02-21T03:48:12.187" v="2676" actId="2711"/>
          <ac:spMkLst>
            <pc:docMk/>
            <pc:sldMk cId="2912261433" sldId="302"/>
            <ac:spMk id="2" creationId="{47A5AA36-BACD-1AEA-DE25-1DB4DE8BDB97}"/>
          </ac:spMkLst>
        </pc:spChg>
        <pc:spChg chg="del">
          <ac:chgData name="K. R." userId="081ca3cf847af67c" providerId="LiveId" clId="{097AE512-BD48-418D-B810-B3E0200E30C3}" dt="2024-02-20T18:08:49.663" v="2290" actId="478"/>
          <ac:spMkLst>
            <pc:docMk/>
            <pc:sldMk cId="2912261433" sldId="302"/>
            <ac:spMk id="3" creationId="{71D60342-41E5-D7AC-A03E-793187038A72}"/>
          </ac:spMkLst>
        </pc:spChg>
        <pc:spChg chg="add del mod">
          <ac:chgData name="K. R." userId="081ca3cf847af67c" providerId="LiveId" clId="{097AE512-BD48-418D-B810-B3E0200E30C3}" dt="2024-02-20T18:08:52.401" v="2292" actId="478"/>
          <ac:spMkLst>
            <pc:docMk/>
            <pc:sldMk cId="2912261433" sldId="302"/>
            <ac:spMk id="5" creationId="{AF683DFA-57E3-6ED0-EF49-E05F6CA32996}"/>
          </ac:spMkLst>
        </pc:spChg>
        <pc:spChg chg="add mod">
          <ac:chgData name="K. R." userId="081ca3cf847af67c" providerId="LiveId" clId="{097AE512-BD48-418D-B810-B3E0200E30C3}" dt="2024-02-21T03:48:16.017" v="2677" actId="2711"/>
          <ac:spMkLst>
            <pc:docMk/>
            <pc:sldMk cId="2912261433" sldId="302"/>
            <ac:spMk id="6" creationId="{A8AC5951-81A3-FEF3-007B-C94E024C9384}"/>
          </ac:spMkLst>
        </pc:spChg>
        <pc:picChg chg="add mod">
          <ac:chgData name="K. R." userId="081ca3cf847af67c" providerId="LiveId" clId="{097AE512-BD48-418D-B810-B3E0200E30C3}" dt="2024-02-20T18:09:14.740" v="2304"/>
          <ac:picMkLst>
            <pc:docMk/>
            <pc:sldMk cId="2912261433" sldId="302"/>
            <ac:picMk id="7" creationId="{6CF8C200-8935-5621-ECC8-0AC9E31C9BDC}"/>
          </ac:picMkLst>
        </pc:picChg>
        <pc:picChg chg="del mod">
          <ac:chgData name="K. R." userId="081ca3cf847af67c" providerId="LiveId" clId="{097AE512-BD48-418D-B810-B3E0200E30C3}" dt="2024-02-20T18:09:14.377" v="2303" actId="478"/>
          <ac:picMkLst>
            <pc:docMk/>
            <pc:sldMk cId="2912261433" sldId="302"/>
            <ac:picMk id="8" creationId="{9D76373A-5683-E646-9315-6BDC5D51DB85}"/>
          </ac:picMkLst>
        </pc:picChg>
        <pc:picChg chg="add del mod">
          <ac:chgData name="K. R." userId="081ca3cf847af67c" providerId="LiveId" clId="{097AE512-BD48-418D-B810-B3E0200E30C3}" dt="2024-02-20T18:09:32.124" v="2308" actId="21"/>
          <ac:picMkLst>
            <pc:docMk/>
            <pc:sldMk cId="2912261433" sldId="302"/>
            <ac:picMk id="9" creationId="{CADBE1E0-84C9-4C69-F0A4-D5EDD68434F8}"/>
          </ac:picMkLst>
        </pc:picChg>
      </pc:sldChg>
      <pc:sldChg chg="addSp delSp modSp mod">
        <pc:chgData name="K. R." userId="081ca3cf847af67c" providerId="LiveId" clId="{097AE512-BD48-418D-B810-B3E0200E30C3}" dt="2024-02-21T03:48:34.530" v="2682" actId="2711"/>
        <pc:sldMkLst>
          <pc:docMk/>
          <pc:sldMk cId="938085993" sldId="303"/>
        </pc:sldMkLst>
        <pc:spChg chg="mod">
          <ac:chgData name="K. R." userId="081ca3cf847af67c" providerId="LiveId" clId="{097AE512-BD48-418D-B810-B3E0200E30C3}" dt="2024-02-21T03:48:21.463" v="2678" actId="2711"/>
          <ac:spMkLst>
            <pc:docMk/>
            <pc:sldMk cId="938085993" sldId="303"/>
            <ac:spMk id="2" creationId="{47A5AA36-BACD-1AEA-DE25-1DB4DE8BDB97}"/>
          </ac:spMkLst>
        </pc:spChg>
        <pc:spChg chg="mod">
          <ac:chgData name="K. R." userId="081ca3cf847af67c" providerId="LiveId" clId="{097AE512-BD48-418D-B810-B3E0200E30C3}" dt="2024-02-21T03:48:29.832" v="2681" actId="2711"/>
          <ac:spMkLst>
            <pc:docMk/>
            <pc:sldMk cId="938085993" sldId="303"/>
            <ac:spMk id="3" creationId="{71D60342-41E5-D7AC-A03E-793187038A72}"/>
          </ac:spMkLst>
        </pc:spChg>
        <pc:spChg chg="mod">
          <ac:chgData name="K. R." userId="081ca3cf847af67c" providerId="LiveId" clId="{097AE512-BD48-418D-B810-B3E0200E30C3}" dt="2024-02-21T03:48:34.530" v="2682" actId="2711"/>
          <ac:spMkLst>
            <pc:docMk/>
            <pc:sldMk cId="938085993" sldId="303"/>
            <ac:spMk id="4" creationId="{901634F9-66E1-0162-9B1C-4B762560D788}"/>
          </ac:spMkLst>
        </pc:spChg>
        <pc:picChg chg="add del mod">
          <ac:chgData name="K. R." userId="081ca3cf847af67c" providerId="LiveId" clId="{097AE512-BD48-418D-B810-B3E0200E30C3}" dt="2024-02-20T18:09:11.978" v="2302" actId="21"/>
          <ac:picMkLst>
            <pc:docMk/>
            <pc:sldMk cId="938085993" sldId="303"/>
            <ac:picMk id="6" creationId="{6CF8C200-8935-5621-ECC8-0AC9E31C9BDC}"/>
          </ac:picMkLst>
        </pc:picChg>
        <pc:picChg chg="mod">
          <ac:chgData name="K. R." userId="081ca3cf847af67c" providerId="LiveId" clId="{097AE512-BD48-418D-B810-B3E0200E30C3}" dt="2024-02-20T18:08:06.791" v="2287" actId="1076"/>
          <ac:picMkLst>
            <pc:docMk/>
            <pc:sldMk cId="938085993" sldId="303"/>
            <ac:picMk id="10" creationId="{25B58046-4E80-C94D-B67B-ACE9CF6F79BE}"/>
          </ac:picMkLst>
        </pc:picChg>
      </pc:sldChg>
      <pc:sldChg chg="delSp modSp mod modAnim">
        <pc:chgData name="K. R." userId="081ca3cf847af67c" providerId="LiveId" clId="{097AE512-BD48-418D-B810-B3E0200E30C3}" dt="2024-02-23T03:43:56.656" v="5895"/>
        <pc:sldMkLst>
          <pc:docMk/>
          <pc:sldMk cId="1266050637" sldId="304"/>
        </pc:sldMkLst>
        <pc:spChg chg="mod">
          <ac:chgData name="K. R." userId="081ca3cf847af67c" providerId="LiveId" clId="{097AE512-BD48-418D-B810-B3E0200E30C3}" dt="2024-02-21T03:49:14.523" v="2690" actId="2711"/>
          <ac:spMkLst>
            <pc:docMk/>
            <pc:sldMk cId="1266050637" sldId="304"/>
            <ac:spMk id="2" creationId="{47A5AA36-BACD-1AEA-DE25-1DB4DE8BDB97}"/>
          </ac:spMkLst>
        </pc:spChg>
        <pc:spChg chg="del mod">
          <ac:chgData name="K. R." userId="081ca3cf847af67c" providerId="LiveId" clId="{097AE512-BD48-418D-B810-B3E0200E30C3}" dt="2024-02-20T18:12:18.617" v="2399" actId="478"/>
          <ac:spMkLst>
            <pc:docMk/>
            <pc:sldMk cId="1266050637" sldId="304"/>
            <ac:spMk id="3" creationId="{71D60342-41E5-D7AC-A03E-793187038A72}"/>
          </ac:spMkLst>
        </pc:spChg>
        <pc:spChg chg="mod">
          <ac:chgData name="K. R." userId="081ca3cf847af67c" providerId="LiveId" clId="{097AE512-BD48-418D-B810-B3E0200E30C3}" dt="2024-02-21T03:49:25.412" v="2692" actId="2711"/>
          <ac:spMkLst>
            <pc:docMk/>
            <pc:sldMk cId="1266050637" sldId="304"/>
            <ac:spMk id="4" creationId="{64536E9A-48C1-19CC-A56B-C4A94A09A5D6}"/>
          </ac:spMkLst>
        </pc:spChg>
        <pc:spChg chg="mod">
          <ac:chgData name="K. R." userId="081ca3cf847af67c" providerId="LiveId" clId="{097AE512-BD48-418D-B810-B3E0200E30C3}" dt="2024-02-21T03:49:20.223" v="2691" actId="2711"/>
          <ac:spMkLst>
            <pc:docMk/>
            <pc:sldMk cId="1266050637" sldId="304"/>
            <ac:spMk id="5" creationId="{B7126EB2-7753-1652-5CA0-AD5747E93BDC}"/>
          </ac:spMkLst>
        </pc:spChg>
        <pc:picChg chg="mod">
          <ac:chgData name="K. R." userId="081ca3cf847af67c" providerId="LiveId" clId="{097AE512-BD48-418D-B810-B3E0200E30C3}" dt="2024-02-20T18:14:27.108" v="2430" actId="1076"/>
          <ac:picMkLst>
            <pc:docMk/>
            <pc:sldMk cId="1266050637" sldId="304"/>
            <ac:picMk id="7" creationId="{648B8646-524C-A45A-161E-0FE3704C1492}"/>
          </ac:picMkLst>
        </pc:picChg>
      </pc:sldChg>
      <pc:sldChg chg="addSp delSp modSp add del mod delAnim modAnim">
        <pc:chgData name="K. R." userId="081ca3cf847af67c" providerId="LiveId" clId="{097AE512-BD48-418D-B810-B3E0200E30C3}" dt="2024-02-23T03:16:02.526" v="5766" actId="47"/>
        <pc:sldMkLst>
          <pc:docMk/>
          <pc:sldMk cId="3596066776" sldId="305"/>
        </pc:sldMkLst>
        <pc:spChg chg="mod">
          <ac:chgData name="K. R." userId="081ca3cf847af67c" providerId="LiveId" clId="{097AE512-BD48-418D-B810-B3E0200E30C3}" dt="2024-02-21T03:49:46.153" v="2696" actId="2711"/>
          <ac:spMkLst>
            <pc:docMk/>
            <pc:sldMk cId="3596066776" sldId="305"/>
            <ac:spMk id="2" creationId="{47A5AA36-BACD-1AEA-DE25-1DB4DE8BDB97}"/>
          </ac:spMkLst>
        </pc:spChg>
        <pc:spChg chg="add mod">
          <ac:chgData name="K. R." userId="081ca3cf847af67c" providerId="LiveId" clId="{097AE512-BD48-418D-B810-B3E0200E30C3}" dt="2024-02-21T03:49:51.535" v="2697" actId="2711"/>
          <ac:spMkLst>
            <pc:docMk/>
            <pc:sldMk cId="3596066776" sldId="305"/>
            <ac:spMk id="4" creationId="{2CA68F32-1A2D-8601-5048-73FA3810D610}"/>
          </ac:spMkLst>
        </pc:spChg>
        <pc:spChg chg="mod">
          <ac:chgData name="K. R." userId="081ca3cf847af67c" providerId="LiveId" clId="{097AE512-BD48-418D-B810-B3E0200E30C3}" dt="2024-02-21T03:49:56.633" v="2698" actId="2711"/>
          <ac:spMkLst>
            <pc:docMk/>
            <pc:sldMk cId="3596066776" sldId="305"/>
            <ac:spMk id="7" creationId="{C37C56C3-E478-6F5A-0F44-3151CDE465D8}"/>
          </ac:spMkLst>
        </pc:spChg>
        <pc:spChg chg="del mod">
          <ac:chgData name="K. R." userId="081ca3cf847af67c" providerId="LiveId" clId="{097AE512-BD48-418D-B810-B3E0200E30C3}" dt="2024-02-20T18:18:16.895" v="2478" actId="478"/>
          <ac:spMkLst>
            <pc:docMk/>
            <pc:sldMk cId="3596066776" sldId="305"/>
            <ac:spMk id="8" creationId="{48D552A6-E3AA-C532-2E30-C10C2F430BA5}"/>
          </ac:spMkLst>
        </pc:spChg>
        <pc:spChg chg="del">
          <ac:chgData name="K. R." userId="081ca3cf847af67c" providerId="LiveId" clId="{097AE512-BD48-418D-B810-B3E0200E30C3}" dt="2024-02-20T18:16:22.933" v="2453" actId="478"/>
          <ac:spMkLst>
            <pc:docMk/>
            <pc:sldMk cId="3596066776" sldId="305"/>
            <ac:spMk id="10" creationId="{D93465D3-C1D0-DBA8-94F9-7EEA8B8182AA}"/>
          </ac:spMkLst>
        </pc:spChg>
        <pc:spChg chg="del">
          <ac:chgData name="K. R." userId="081ca3cf847af67c" providerId="LiveId" clId="{097AE512-BD48-418D-B810-B3E0200E30C3}" dt="2024-02-20T18:16:25.602" v="2454" actId="478"/>
          <ac:spMkLst>
            <pc:docMk/>
            <pc:sldMk cId="3596066776" sldId="305"/>
            <ac:spMk id="11" creationId="{8294FD61-226D-F1B4-A39A-254DA67D0BD5}"/>
          </ac:spMkLst>
        </pc:spChg>
        <pc:picChg chg="del">
          <ac:chgData name="K. R." userId="081ca3cf847af67c" providerId="LiveId" clId="{097AE512-BD48-418D-B810-B3E0200E30C3}" dt="2024-02-20T18:16:46.267" v="2459" actId="478"/>
          <ac:picMkLst>
            <pc:docMk/>
            <pc:sldMk cId="3596066776" sldId="305"/>
            <ac:picMk id="5" creationId="{7844FC01-CFF5-1E30-19A2-622D42827B72}"/>
          </ac:picMkLst>
        </pc:picChg>
        <pc:picChg chg="add mod">
          <ac:chgData name="K. R." userId="081ca3cf847af67c" providerId="LiveId" clId="{097AE512-BD48-418D-B810-B3E0200E30C3}" dt="2024-02-20T18:16:46.628" v="2460"/>
          <ac:picMkLst>
            <pc:docMk/>
            <pc:sldMk cId="3596066776" sldId="305"/>
            <ac:picMk id="6" creationId="{A1D7D3CA-1960-ED14-5F5F-C29806BA53A9}"/>
          </ac:picMkLst>
        </pc:picChg>
      </pc:sldChg>
      <pc:sldChg chg="addSp delSp modSp mod">
        <pc:chgData name="K. R." userId="081ca3cf847af67c" providerId="LiveId" clId="{097AE512-BD48-418D-B810-B3E0200E30C3}" dt="2024-02-21T03:47:32.274" v="2668" actId="2711"/>
        <pc:sldMkLst>
          <pc:docMk/>
          <pc:sldMk cId="204279806" sldId="306"/>
        </pc:sldMkLst>
        <pc:spChg chg="mod">
          <ac:chgData name="K. R." userId="081ca3cf847af67c" providerId="LiveId" clId="{097AE512-BD48-418D-B810-B3E0200E30C3}" dt="2024-02-21T03:47:21.795" v="2665" actId="2711"/>
          <ac:spMkLst>
            <pc:docMk/>
            <pc:sldMk cId="204279806" sldId="306"/>
            <ac:spMk id="2" creationId="{47A5AA36-BACD-1AEA-DE25-1DB4DE8BDB97}"/>
          </ac:spMkLst>
        </pc:spChg>
        <pc:spChg chg="add mod">
          <ac:chgData name="K. R." userId="081ca3cf847af67c" providerId="LiveId" clId="{097AE512-BD48-418D-B810-B3E0200E30C3}" dt="2024-02-21T03:47:32.274" v="2668" actId="2711"/>
          <ac:spMkLst>
            <pc:docMk/>
            <pc:sldMk cId="204279806" sldId="306"/>
            <ac:spMk id="3" creationId="{932D005A-5FF1-81BF-436B-7E9BEB42190B}"/>
          </ac:spMkLst>
        </pc:spChg>
        <pc:spChg chg="del">
          <ac:chgData name="K. R." userId="081ca3cf847af67c" providerId="LiveId" clId="{097AE512-BD48-418D-B810-B3E0200E30C3}" dt="2024-02-20T18:06:43.705" v="2269" actId="478"/>
          <ac:spMkLst>
            <pc:docMk/>
            <pc:sldMk cId="204279806" sldId="306"/>
            <ac:spMk id="5" creationId="{52273235-8FE9-7196-14C4-CAADE23C2D4A}"/>
          </ac:spMkLst>
        </pc:spChg>
      </pc:sldChg>
      <pc:sldChg chg="addSp delSp modSp mod">
        <pc:chgData name="K. R." userId="081ca3cf847af67c" providerId="LiveId" clId="{097AE512-BD48-418D-B810-B3E0200E30C3}" dt="2024-02-21T04:01:54.538" v="2783" actId="1038"/>
        <pc:sldMkLst>
          <pc:docMk/>
          <pc:sldMk cId="3505970469" sldId="307"/>
        </pc:sldMkLst>
        <pc:spChg chg="mod">
          <ac:chgData name="K. R." userId="081ca3cf847af67c" providerId="LiveId" clId="{097AE512-BD48-418D-B810-B3E0200E30C3}" dt="2024-02-21T03:47:37.354" v="2669" actId="2711"/>
          <ac:spMkLst>
            <pc:docMk/>
            <pc:sldMk cId="3505970469" sldId="307"/>
            <ac:spMk id="2" creationId="{47A5AA36-BACD-1AEA-DE25-1DB4DE8BDB97}"/>
          </ac:spMkLst>
        </pc:spChg>
        <pc:spChg chg="add mod">
          <ac:chgData name="K. R." userId="081ca3cf847af67c" providerId="LiveId" clId="{097AE512-BD48-418D-B810-B3E0200E30C3}" dt="2024-02-21T03:47:41.616" v="2670" actId="2711"/>
          <ac:spMkLst>
            <pc:docMk/>
            <pc:sldMk cId="3505970469" sldId="307"/>
            <ac:spMk id="3" creationId="{1BFA8B64-EAE9-D516-3B1A-D578462ECB6D}"/>
          </ac:spMkLst>
        </pc:spChg>
        <pc:spChg chg="del">
          <ac:chgData name="K. R." userId="081ca3cf847af67c" providerId="LiveId" clId="{097AE512-BD48-418D-B810-B3E0200E30C3}" dt="2024-02-20T18:05:55.840" v="2257" actId="478"/>
          <ac:spMkLst>
            <pc:docMk/>
            <pc:sldMk cId="3505970469" sldId="307"/>
            <ac:spMk id="5" creationId="{52273235-8FE9-7196-14C4-CAADE23C2D4A}"/>
          </ac:spMkLst>
        </pc:spChg>
        <pc:picChg chg="del">
          <ac:chgData name="K. R." userId="081ca3cf847af67c" providerId="LiveId" clId="{097AE512-BD48-418D-B810-B3E0200E30C3}" dt="2024-02-20T18:06:27.007" v="2268" actId="478"/>
          <ac:picMkLst>
            <pc:docMk/>
            <pc:sldMk cId="3505970469" sldId="307"/>
            <ac:picMk id="7" creationId="{4F46A628-22B4-C3BC-0A54-639CAEB19019}"/>
          </ac:picMkLst>
        </pc:picChg>
        <pc:picChg chg="add mod">
          <ac:chgData name="K. R." userId="081ca3cf847af67c" providerId="LiveId" clId="{097AE512-BD48-418D-B810-B3E0200E30C3}" dt="2024-02-21T04:01:54.538" v="2783" actId="1038"/>
          <ac:picMkLst>
            <pc:docMk/>
            <pc:sldMk cId="3505970469" sldId="307"/>
            <ac:picMk id="8" creationId="{862BC79B-13E7-4A54-1923-CD76948E1442}"/>
          </ac:picMkLst>
        </pc:picChg>
      </pc:sldChg>
      <pc:sldChg chg="addSp delSp modSp add del mod ord delAnim">
        <pc:chgData name="K. R." userId="081ca3cf847af67c" providerId="LiveId" clId="{097AE512-BD48-418D-B810-B3E0200E30C3}" dt="2024-02-22T19:17:01.684" v="5570" actId="47"/>
        <pc:sldMkLst>
          <pc:docMk/>
          <pc:sldMk cId="591830152" sldId="308"/>
        </pc:sldMkLst>
        <pc:spChg chg="mod">
          <ac:chgData name="K. R." userId="081ca3cf847af67c" providerId="LiveId" clId="{097AE512-BD48-418D-B810-B3E0200E30C3}" dt="2024-02-21T03:52:38.713" v="2721" actId="2711"/>
          <ac:spMkLst>
            <pc:docMk/>
            <pc:sldMk cId="591830152" sldId="308"/>
            <ac:spMk id="2" creationId="{8C4223FF-EF8F-EEAB-7AA4-12189A71BE07}"/>
          </ac:spMkLst>
        </pc:spChg>
        <pc:spChg chg="del">
          <ac:chgData name="K. R." userId="081ca3cf847af67c" providerId="LiveId" clId="{097AE512-BD48-418D-B810-B3E0200E30C3}" dt="2024-02-20T16:35:27.567" v="36" actId="478"/>
          <ac:spMkLst>
            <pc:docMk/>
            <pc:sldMk cId="591830152" sldId="308"/>
            <ac:spMk id="3" creationId="{B9CD848D-E10B-58F4-F745-A1C8343FA86A}"/>
          </ac:spMkLst>
        </pc:spChg>
        <pc:spChg chg="del">
          <ac:chgData name="K. R." userId="081ca3cf847af67c" providerId="LiveId" clId="{097AE512-BD48-418D-B810-B3E0200E30C3}" dt="2024-02-20T16:35:33.339" v="38" actId="478"/>
          <ac:spMkLst>
            <pc:docMk/>
            <pc:sldMk cId="591830152" sldId="308"/>
            <ac:spMk id="6" creationId="{279ACC31-9B97-B144-EED8-4E1DE0CE3E00}"/>
          </ac:spMkLst>
        </pc:spChg>
        <pc:spChg chg="add mod">
          <ac:chgData name="K. R." userId="081ca3cf847af67c" providerId="LiveId" clId="{097AE512-BD48-418D-B810-B3E0200E30C3}" dt="2024-02-21T03:57:39.571" v="2743"/>
          <ac:spMkLst>
            <pc:docMk/>
            <pc:sldMk cId="591830152" sldId="308"/>
            <ac:spMk id="7" creationId="{7650EF76-F90A-7C7E-6E8A-86A6FEF328FA}"/>
          </ac:spMkLst>
        </pc:spChg>
        <pc:spChg chg="add mod">
          <ac:chgData name="K. R." userId="081ca3cf847af67c" providerId="LiveId" clId="{097AE512-BD48-418D-B810-B3E0200E30C3}" dt="2024-02-21T03:52:42.330" v="2722" actId="2711"/>
          <ac:spMkLst>
            <pc:docMk/>
            <pc:sldMk cId="591830152" sldId="308"/>
            <ac:spMk id="8" creationId="{377F7319-43B6-D41E-76AB-DE7DAC85A96C}"/>
          </ac:spMkLst>
        </pc:spChg>
        <pc:picChg chg="del">
          <ac:chgData name="K. R." userId="081ca3cf847af67c" providerId="LiveId" clId="{097AE512-BD48-418D-B810-B3E0200E30C3}" dt="2024-02-20T16:35:29.887" v="37" actId="478"/>
          <ac:picMkLst>
            <pc:docMk/>
            <pc:sldMk cId="591830152" sldId="308"/>
            <ac:picMk id="5" creationId="{876B4792-9316-B4F0-47CF-10F5EDCF2557}"/>
          </ac:picMkLst>
        </pc:picChg>
      </pc:sldChg>
      <pc:sldChg chg="addSp delSp modSp add mod ord delAnim modAnim">
        <pc:chgData name="K. R." userId="081ca3cf847af67c" providerId="LiveId" clId="{097AE512-BD48-418D-B810-B3E0200E30C3}" dt="2024-02-21T20:10:34.428" v="3488"/>
        <pc:sldMkLst>
          <pc:docMk/>
          <pc:sldMk cId="3421864617" sldId="309"/>
        </pc:sldMkLst>
        <pc:spChg chg="del mod">
          <ac:chgData name="K. R." userId="081ca3cf847af67c" providerId="LiveId" clId="{097AE512-BD48-418D-B810-B3E0200E30C3}" dt="2024-02-20T17:34:03.317" v="1810" actId="478"/>
          <ac:spMkLst>
            <pc:docMk/>
            <pc:sldMk cId="3421864617" sldId="309"/>
            <ac:spMk id="2" creationId="{69BF0060-A82A-88B3-8BBB-5F6D11B8607F}"/>
          </ac:spMkLst>
        </pc:spChg>
        <pc:spChg chg="del mod">
          <ac:chgData name="K. R." userId="081ca3cf847af67c" providerId="LiveId" clId="{097AE512-BD48-418D-B810-B3E0200E30C3}" dt="2024-02-20T17:36:33.306" v="1841" actId="478"/>
          <ac:spMkLst>
            <pc:docMk/>
            <pc:sldMk cId="3421864617" sldId="309"/>
            <ac:spMk id="3" creationId="{CBD141C5-90F4-8013-FFB6-43164EAA6091}"/>
          </ac:spMkLst>
        </pc:spChg>
        <pc:spChg chg="del mod">
          <ac:chgData name="K. R." userId="081ca3cf847af67c" providerId="LiveId" clId="{097AE512-BD48-418D-B810-B3E0200E30C3}" dt="2024-02-20T18:21:30.837" v="2522" actId="478"/>
          <ac:spMkLst>
            <pc:docMk/>
            <pc:sldMk cId="3421864617" sldId="309"/>
            <ac:spMk id="6" creationId="{9ACF871E-49D0-00AC-9F4E-76A33B2FA4DB}"/>
          </ac:spMkLst>
        </pc:spChg>
        <pc:spChg chg="add del mod">
          <ac:chgData name="K. R." userId="081ca3cf847af67c" providerId="LiveId" clId="{097AE512-BD48-418D-B810-B3E0200E30C3}" dt="2024-02-20T17:34:05.431" v="1811" actId="478"/>
          <ac:spMkLst>
            <pc:docMk/>
            <pc:sldMk cId="3421864617" sldId="309"/>
            <ac:spMk id="11" creationId="{F51BEC55-3F29-EB45-E835-BF5553CA7139}"/>
          </ac:spMkLst>
        </pc:spChg>
        <pc:spChg chg="add mod">
          <ac:chgData name="K. R." userId="081ca3cf847af67c" providerId="LiveId" clId="{097AE512-BD48-418D-B810-B3E0200E30C3}" dt="2024-02-21T03:50:04.826" v="2699" actId="2711"/>
          <ac:spMkLst>
            <pc:docMk/>
            <pc:sldMk cId="3421864617" sldId="309"/>
            <ac:spMk id="12" creationId="{21050768-330F-5EE4-D2BA-1B3A830FF293}"/>
          </ac:spMkLst>
        </pc:spChg>
        <pc:spChg chg="add del mod">
          <ac:chgData name="K. R." userId="081ca3cf847af67c" providerId="LiveId" clId="{097AE512-BD48-418D-B810-B3E0200E30C3}" dt="2024-02-20T17:36:36.265" v="1843" actId="478"/>
          <ac:spMkLst>
            <pc:docMk/>
            <pc:sldMk cId="3421864617" sldId="309"/>
            <ac:spMk id="14" creationId="{103E1CF7-5B2E-4F5E-60E8-07E1F812F2F4}"/>
          </ac:spMkLst>
        </pc:spChg>
        <pc:spChg chg="add mod">
          <ac:chgData name="K. R." userId="081ca3cf847af67c" providerId="LiveId" clId="{097AE512-BD48-418D-B810-B3E0200E30C3}" dt="2024-02-21T03:59:49.818" v="2761" actId="20577"/>
          <ac:spMkLst>
            <pc:docMk/>
            <pc:sldMk cId="3421864617" sldId="309"/>
            <ac:spMk id="15" creationId="{42054E22-41F0-8E6D-8B17-9099363AE77F}"/>
          </ac:spMkLst>
        </pc:spChg>
        <pc:spChg chg="add mod">
          <ac:chgData name="K. R." userId="081ca3cf847af67c" providerId="LiveId" clId="{097AE512-BD48-418D-B810-B3E0200E30C3}" dt="2024-02-21T03:59:25.717" v="2757" actId="6549"/>
          <ac:spMkLst>
            <pc:docMk/>
            <pc:sldMk cId="3421864617" sldId="309"/>
            <ac:spMk id="17" creationId="{8A3C4D8E-65B3-DF93-430E-A0B596F5C159}"/>
          </ac:spMkLst>
        </pc:spChg>
        <pc:picChg chg="add del mod">
          <ac:chgData name="K. R." userId="081ca3cf847af67c" providerId="LiveId" clId="{097AE512-BD48-418D-B810-B3E0200E30C3}" dt="2024-02-20T17:04:11.023" v="707" actId="478"/>
          <ac:picMkLst>
            <pc:docMk/>
            <pc:sldMk cId="3421864617" sldId="309"/>
            <ac:picMk id="4" creationId="{1C51375D-D49A-AC6E-D980-BD9EE1554C2C}"/>
          </ac:picMkLst>
        </pc:picChg>
        <pc:picChg chg="del">
          <ac:chgData name="K. R." userId="081ca3cf847af67c" providerId="LiveId" clId="{097AE512-BD48-418D-B810-B3E0200E30C3}" dt="2024-02-20T16:52:11.898" v="695" actId="478"/>
          <ac:picMkLst>
            <pc:docMk/>
            <pc:sldMk cId="3421864617" sldId="309"/>
            <ac:picMk id="5" creationId="{495554B5-2926-46DC-2018-1A44EAC5254E}"/>
          </ac:picMkLst>
        </pc:picChg>
        <pc:picChg chg="add mod">
          <ac:chgData name="K. R." userId="081ca3cf847af67c" providerId="LiveId" clId="{097AE512-BD48-418D-B810-B3E0200E30C3}" dt="2024-02-20T17:04:17.959" v="711" actId="1076"/>
          <ac:picMkLst>
            <pc:docMk/>
            <pc:sldMk cId="3421864617" sldId="309"/>
            <ac:picMk id="8" creationId="{6574D767-8283-7886-3B57-EEF503565CD4}"/>
          </ac:picMkLst>
        </pc:picChg>
        <pc:picChg chg="add del mod">
          <ac:chgData name="K. R." userId="081ca3cf847af67c" providerId="LiveId" clId="{097AE512-BD48-418D-B810-B3E0200E30C3}" dt="2024-02-20T17:15:00.173" v="868" actId="21"/>
          <ac:picMkLst>
            <pc:docMk/>
            <pc:sldMk cId="3421864617" sldId="309"/>
            <ac:picMk id="9" creationId="{A84D1F87-170E-503F-BB73-22B3D7B9576C}"/>
          </ac:picMkLst>
        </pc:picChg>
        <pc:picChg chg="add del mod">
          <ac:chgData name="K. R." userId="081ca3cf847af67c" providerId="LiveId" clId="{097AE512-BD48-418D-B810-B3E0200E30C3}" dt="2024-02-20T17:38:13.411" v="1867" actId="21"/>
          <ac:picMkLst>
            <pc:docMk/>
            <pc:sldMk cId="3421864617" sldId="309"/>
            <ac:picMk id="16" creationId="{C23D4DDC-9A31-E843-9706-755F19B44841}"/>
          </ac:picMkLst>
        </pc:picChg>
      </pc:sldChg>
      <pc:sldChg chg="addSp delSp modSp add mod modAnim">
        <pc:chgData name="K. R." userId="081ca3cf847af67c" providerId="LiveId" clId="{097AE512-BD48-418D-B810-B3E0200E30C3}" dt="2024-02-21T04:00:03.091" v="2763"/>
        <pc:sldMkLst>
          <pc:docMk/>
          <pc:sldMk cId="3691075556" sldId="310"/>
        </pc:sldMkLst>
        <pc:spChg chg="mod">
          <ac:chgData name="K. R." userId="081ca3cf847af67c" providerId="LiveId" clId="{097AE512-BD48-418D-B810-B3E0200E30C3}" dt="2024-02-21T03:51:14.786" v="2709" actId="2711"/>
          <ac:spMkLst>
            <pc:docMk/>
            <pc:sldMk cId="3691075556" sldId="310"/>
            <ac:spMk id="2" creationId="{075CC089-F349-2470-4E2A-8419E6E88CC0}"/>
          </ac:spMkLst>
        </pc:spChg>
        <pc:spChg chg="add del mod">
          <ac:chgData name="K. R." userId="081ca3cf847af67c" providerId="LiveId" clId="{097AE512-BD48-418D-B810-B3E0200E30C3}" dt="2024-02-21T04:00:02.714" v="2762" actId="478"/>
          <ac:spMkLst>
            <pc:docMk/>
            <pc:sldMk cId="3691075556" sldId="310"/>
            <ac:spMk id="3" creationId="{0567EC09-3EA1-8248-9A7C-37504620ADB5}"/>
          </ac:spMkLst>
        </pc:spChg>
        <pc:spChg chg="del mod">
          <ac:chgData name="K. R." userId="081ca3cf847af67c" providerId="LiveId" clId="{097AE512-BD48-418D-B810-B3E0200E30C3}" dt="2024-02-20T17:34:59.351" v="1818" actId="478"/>
          <ac:spMkLst>
            <pc:docMk/>
            <pc:sldMk cId="3691075556" sldId="310"/>
            <ac:spMk id="3" creationId="{994D59DF-6549-50BA-AC45-1D8D49661414}"/>
          </ac:spMkLst>
        </pc:spChg>
        <pc:spChg chg="add mod">
          <ac:chgData name="K. R." userId="081ca3cf847af67c" providerId="LiveId" clId="{097AE512-BD48-418D-B810-B3E0200E30C3}" dt="2024-02-21T04:00:03.091" v="2763"/>
          <ac:spMkLst>
            <pc:docMk/>
            <pc:sldMk cId="3691075556" sldId="310"/>
            <ac:spMk id="4" creationId="{630163B1-4B8E-6D52-13E9-30BC13948F79}"/>
          </ac:spMkLst>
        </pc:spChg>
        <pc:spChg chg="mod">
          <ac:chgData name="K. R." userId="081ca3cf847af67c" providerId="LiveId" clId="{097AE512-BD48-418D-B810-B3E0200E30C3}" dt="2024-02-21T03:59:06.104" v="2754" actId="20577"/>
          <ac:spMkLst>
            <pc:docMk/>
            <pc:sldMk cId="3691075556" sldId="310"/>
            <ac:spMk id="6" creationId="{2A699B8E-AE6D-5F79-0D62-36C87D21A44C}"/>
          </ac:spMkLst>
        </pc:spChg>
        <pc:spChg chg="add del mod">
          <ac:chgData name="K. R." userId="081ca3cf847af67c" providerId="LiveId" clId="{097AE512-BD48-418D-B810-B3E0200E30C3}" dt="2024-02-20T18:19:51.857" v="2507" actId="478"/>
          <ac:spMkLst>
            <pc:docMk/>
            <pc:sldMk cId="3691075556" sldId="310"/>
            <ac:spMk id="7" creationId="{A0D7017E-1DCD-5407-F825-8A3163954AE8}"/>
          </ac:spMkLst>
        </pc:spChg>
        <pc:spChg chg="add del mod">
          <ac:chgData name="K. R." userId="081ca3cf847af67c" providerId="LiveId" clId="{097AE512-BD48-418D-B810-B3E0200E30C3}" dt="2024-02-21T03:51:01.363" v="2707" actId="478"/>
          <ac:spMkLst>
            <pc:docMk/>
            <pc:sldMk cId="3691075556" sldId="310"/>
            <ac:spMk id="10" creationId="{851D3A60-973A-7F41-B1BB-F99D6B51EC91}"/>
          </ac:spMkLst>
        </pc:spChg>
        <pc:picChg chg="add del mod">
          <ac:chgData name="K. R." userId="081ca3cf847af67c" providerId="LiveId" clId="{097AE512-BD48-418D-B810-B3E0200E30C3}" dt="2024-02-20T17:15:02.450" v="869" actId="478"/>
          <ac:picMkLst>
            <pc:docMk/>
            <pc:sldMk cId="3691075556" sldId="310"/>
            <ac:picMk id="5" creationId="{7FCDD43C-6E29-94EE-A18B-9CEE792EF318}"/>
          </ac:picMkLst>
        </pc:picChg>
        <pc:picChg chg="del">
          <ac:chgData name="K. R." userId="081ca3cf847af67c" providerId="LiveId" clId="{097AE512-BD48-418D-B810-B3E0200E30C3}" dt="2024-02-20T17:14:28.800" v="859" actId="478"/>
          <ac:picMkLst>
            <pc:docMk/>
            <pc:sldMk cId="3691075556" sldId="310"/>
            <ac:picMk id="8" creationId="{850F7217-3A96-6E73-3EB8-74343F96A31C}"/>
          </ac:picMkLst>
        </pc:picChg>
        <pc:picChg chg="add mod">
          <ac:chgData name="K. R." userId="081ca3cf847af67c" providerId="LiveId" clId="{097AE512-BD48-418D-B810-B3E0200E30C3}" dt="2024-02-20T17:15:02.906" v="870"/>
          <ac:picMkLst>
            <pc:docMk/>
            <pc:sldMk cId="3691075556" sldId="310"/>
            <ac:picMk id="9" creationId="{A84D1F87-170E-503F-BB73-22B3D7B9576C}"/>
          </ac:picMkLst>
        </pc:picChg>
      </pc:sldChg>
      <pc:sldChg chg="addSp delSp modSp add mod modAnim">
        <pc:chgData name="K. R." userId="081ca3cf847af67c" providerId="LiveId" clId="{097AE512-BD48-418D-B810-B3E0200E30C3}" dt="2024-02-23T03:45:06.501" v="5896"/>
        <pc:sldMkLst>
          <pc:docMk/>
          <pc:sldMk cId="3498947163" sldId="311"/>
        </pc:sldMkLst>
        <pc:spChg chg="mod">
          <ac:chgData name="K. R." userId="081ca3cf847af67c" providerId="LiveId" clId="{097AE512-BD48-418D-B810-B3E0200E30C3}" dt="2024-02-21T20:26:11.278" v="3692"/>
          <ac:spMkLst>
            <pc:docMk/>
            <pc:sldMk cId="3498947163" sldId="311"/>
            <ac:spMk id="2" creationId="{F50551BE-C96C-46D2-9960-A11758A9E373}"/>
          </ac:spMkLst>
        </pc:spChg>
        <pc:spChg chg="del mod">
          <ac:chgData name="K. R." userId="081ca3cf847af67c" providerId="LiveId" clId="{097AE512-BD48-418D-B810-B3E0200E30C3}" dt="2024-02-20T17:31:51.666" v="1790" actId="478"/>
          <ac:spMkLst>
            <pc:docMk/>
            <pc:sldMk cId="3498947163" sldId="311"/>
            <ac:spMk id="3" creationId="{228C037A-65D2-60CE-C4AF-B45D02173932}"/>
          </ac:spMkLst>
        </pc:spChg>
        <pc:spChg chg="add mod">
          <ac:chgData name="K. R." userId="081ca3cf847af67c" providerId="LiveId" clId="{097AE512-BD48-418D-B810-B3E0200E30C3}" dt="2024-02-23T03:45:06.501" v="5896"/>
          <ac:spMkLst>
            <pc:docMk/>
            <pc:sldMk cId="3498947163" sldId="311"/>
            <ac:spMk id="3" creationId="{BACD7A59-08C8-9F0E-E2B4-91A6354654E8}"/>
          </ac:spMkLst>
        </pc:spChg>
        <pc:spChg chg="add mod">
          <ac:chgData name="K. R." userId="081ca3cf847af67c" providerId="LiveId" clId="{097AE512-BD48-418D-B810-B3E0200E30C3}" dt="2024-02-21T03:57:53.617" v="2744"/>
          <ac:spMkLst>
            <pc:docMk/>
            <pc:sldMk cId="3498947163" sldId="311"/>
            <ac:spMk id="5" creationId="{4A2F0264-2A6E-6486-BBA1-8760E90CA4F6}"/>
          </ac:spMkLst>
        </pc:spChg>
        <pc:spChg chg="mod">
          <ac:chgData name="K. R." userId="081ca3cf847af67c" providerId="LiveId" clId="{097AE512-BD48-418D-B810-B3E0200E30C3}" dt="2024-02-21T04:31:24.538" v="2816" actId="20577"/>
          <ac:spMkLst>
            <pc:docMk/>
            <pc:sldMk cId="3498947163" sldId="311"/>
            <ac:spMk id="6" creationId="{F7C8EFB5-7801-F594-BCA3-EDC1C4532539}"/>
          </ac:spMkLst>
        </pc:spChg>
        <pc:picChg chg="add mod">
          <ac:chgData name="K. R." userId="081ca3cf847af67c" providerId="LiveId" clId="{097AE512-BD48-418D-B810-B3E0200E30C3}" dt="2024-02-20T18:24:58.452" v="2595" actId="1076"/>
          <ac:picMkLst>
            <pc:docMk/>
            <pc:sldMk cId="3498947163" sldId="311"/>
            <ac:picMk id="4" creationId="{35357FF9-0E1A-A71B-E234-88E5957A447E}"/>
          </ac:picMkLst>
        </pc:picChg>
        <pc:picChg chg="add del">
          <ac:chgData name="K. R." userId="081ca3cf847af67c" providerId="LiveId" clId="{097AE512-BD48-418D-B810-B3E0200E30C3}" dt="2024-02-20T17:18:21.993" v="1028" actId="478"/>
          <ac:picMkLst>
            <pc:docMk/>
            <pc:sldMk cId="3498947163" sldId="311"/>
            <ac:picMk id="9" creationId="{FA83FB65-0D8C-FF0C-DE32-031B1F9BAAF9}"/>
          </ac:picMkLst>
        </pc:picChg>
      </pc:sldChg>
      <pc:sldChg chg="addSp delSp modSp add del mod">
        <pc:chgData name="K. R." userId="081ca3cf847af67c" providerId="LiveId" clId="{097AE512-BD48-418D-B810-B3E0200E30C3}" dt="2024-02-22T19:17:03.212" v="5571" actId="47"/>
        <pc:sldMkLst>
          <pc:docMk/>
          <pc:sldMk cId="2284605745" sldId="312"/>
        </pc:sldMkLst>
        <pc:spChg chg="mod">
          <ac:chgData name="K. R." userId="081ca3cf847af67c" providerId="LiveId" clId="{097AE512-BD48-418D-B810-B3E0200E30C3}" dt="2024-02-21T20:24:47.963" v="3680" actId="255"/>
          <ac:spMkLst>
            <pc:docMk/>
            <pc:sldMk cId="2284605745" sldId="312"/>
            <ac:spMk id="2" creationId="{63F406F6-5062-FACA-58DF-97AE65F4FE59}"/>
          </ac:spMkLst>
        </pc:spChg>
        <pc:spChg chg="add mod">
          <ac:chgData name="K. R." userId="081ca3cf847af67c" providerId="LiveId" clId="{097AE512-BD48-418D-B810-B3E0200E30C3}" dt="2024-02-20T17:28:35.938" v="1773" actId="478"/>
          <ac:spMkLst>
            <pc:docMk/>
            <pc:sldMk cId="2284605745" sldId="312"/>
            <ac:spMk id="4" creationId="{A4E3E8CA-4FD3-1EDF-71D5-A60C3A6D6E2C}"/>
          </ac:spMkLst>
        </pc:spChg>
        <pc:spChg chg="del">
          <ac:chgData name="K. R." userId="081ca3cf847af67c" providerId="LiveId" clId="{097AE512-BD48-418D-B810-B3E0200E30C3}" dt="2024-02-20T17:28:35.938" v="1773" actId="478"/>
          <ac:spMkLst>
            <pc:docMk/>
            <pc:sldMk cId="2284605745" sldId="312"/>
            <ac:spMk id="7" creationId="{80FAF87F-8FC4-C037-A473-06E805C7C0CB}"/>
          </ac:spMkLst>
        </pc:spChg>
        <pc:spChg chg="del">
          <ac:chgData name="K. R." userId="081ca3cf847af67c" providerId="LiveId" clId="{097AE512-BD48-418D-B810-B3E0200E30C3}" dt="2024-02-20T17:28:33.269" v="1772" actId="478"/>
          <ac:spMkLst>
            <pc:docMk/>
            <pc:sldMk cId="2284605745" sldId="312"/>
            <ac:spMk id="8" creationId="{8F4B2896-2D31-6ECE-2451-52DF33C8EEDD}"/>
          </ac:spMkLst>
        </pc:spChg>
      </pc:sldChg>
      <pc:sldChg chg="addSp delSp modSp add mod setBg setClrOvrMap">
        <pc:chgData name="K. R." userId="081ca3cf847af67c" providerId="LiveId" clId="{097AE512-BD48-418D-B810-B3E0200E30C3}" dt="2024-02-23T03:34:00.457" v="5814" actId="20577"/>
        <pc:sldMkLst>
          <pc:docMk/>
          <pc:sldMk cId="1161858147" sldId="313"/>
        </pc:sldMkLst>
        <pc:spChg chg="del mod ord">
          <ac:chgData name="K. R." userId="081ca3cf847af67c" providerId="LiveId" clId="{097AE512-BD48-418D-B810-B3E0200E30C3}" dt="2024-02-22T19:19:07.852" v="5608" actId="478"/>
          <ac:spMkLst>
            <pc:docMk/>
            <pc:sldMk cId="1161858147" sldId="313"/>
            <ac:spMk id="2" creationId="{7F6EAF03-E929-4F8C-9CE0-0AB3DC9BA0DD}"/>
          </ac:spMkLst>
        </pc:spChg>
        <pc:spChg chg="add del mod">
          <ac:chgData name="K. R." userId="081ca3cf847af67c" providerId="LiveId" clId="{097AE512-BD48-418D-B810-B3E0200E30C3}" dt="2024-02-22T19:19:10.428" v="5610" actId="478"/>
          <ac:spMkLst>
            <pc:docMk/>
            <pc:sldMk cId="1161858147" sldId="313"/>
            <ac:spMk id="4" creationId="{4C0167FA-26A0-E4F6-5471-A2830851A134}"/>
          </ac:spMkLst>
        </pc:spChg>
        <pc:spChg chg="del mod">
          <ac:chgData name="K. R." userId="081ca3cf847af67c" providerId="LiveId" clId="{097AE512-BD48-418D-B810-B3E0200E30C3}" dt="2024-02-21T20:13:29.440" v="3510" actId="931"/>
          <ac:spMkLst>
            <pc:docMk/>
            <pc:sldMk cId="1161858147" sldId="313"/>
            <ac:spMk id="4" creationId="{6CD81135-3266-8D9E-EE8D-21833ED20D39}"/>
          </ac:spMkLst>
        </pc:spChg>
        <pc:spChg chg="add mod">
          <ac:chgData name="K. R." userId="081ca3cf847af67c" providerId="LiveId" clId="{097AE512-BD48-418D-B810-B3E0200E30C3}" dt="2024-02-22T19:19:21.026" v="5632" actId="20577"/>
          <ac:spMkLst>
            <pc:docMk/>
            <pc:sldMk cId="1161858147" sldId="313"/>
            <ac:spMk id="5" creationId="{93FB95FF-C413-5EF4-A240-90B62BFFC750}"/>
          </ac:spMkLst>
        </pc:spChg>
        <pc:spChg chg="add del mod">
          <ac:chgData name="K. R." userId="081ca3cf847af67c" providerId="LiveId" clId="{097AE512-BD48-418D-B810-B3E0200E30C3}" dt="2024-02-21T20:23:30.628" v="3664" actId="931"/>
          <ac:spMkLst>
            <pc:docMk/>
            <pc:sldMk cId="1161858147" sldId="313"/>
            <ac:spMk id="9" creationId="{A4925A35-543F-5D9A-4070-5DDFE774DAA4}"/>
          </ac:spMkLst>
        </pc:spChg>
        <pc:spChg chg="add del">
          <ac:chgData name="K. R." userId="081ca3cf847af67c" providerId="LiveId" clId="{097AE512-BD48-418D-B810-B3E0200E30C3}" dt="2024-02-21T20:14:29.549" v="3518" actId="26606"/>
          <ac:spMkLst>
            <pc:docMk/>
            <pc:sldMk cId="1161858147" sldId="313"/>
            <ac:spMk id="11" creationId="{A560E6F3-0C30-B055-6107-75641A262BC0}"/>
          </ac:spMkLst>
        </pc:spChg>
        <pc:spChg chg="add del">
          <ac:chgData name="K. R." userId="081ca3cf847af67c" providerId="LiveId" clId="{097AE512-BD48-418D-B810-B3E0200E30C3}" dt="2024-02-21T20:14:29.549" v="3518" actId="26606"/>
          <ac:spMkLst>
            <pc:docMk/>
            <pc:sldMk cId="1161858147" sldId="313"/>
            <ac:spMk id="14" creationId="{61B2A784-4501-42A8-86DF-DB27DE395089}"/>
          </ac:spMkLst>
        </pc:spChg>
        <pc:spChg chg="add del">
          <ac:chgData name="K. R." userId="081ca3cf847af67c" providerId="LiveId" clId="{097AE512-BD48-418D-B810-B3E0200E30C3}" dt="2024-02-21T20:14:29.549" v="3518" actId="26606"/>
          <ac:spMkLst>
            <pc:docMk/>
            <pc:sldMk cId="1161858147" sldId="313"/>
            <ac:spMk id="16" creationId="{5DCD51DF-47F0-4E43-9A0F-6B18888E09C2}"/>
          </ac:spMkLst>
        </pc:spChg>
        <pc:spChg chg="add del">
          <ac:chgData name="K. R." userId="081ca3cf847af67c" providerId="LiveId" clId="{097AE512-BD48-418D-B810-B3E0200E30C3}" dt="2024-02-21T20:14:29.549" v="3518" actId="26606"/>
          <ac:spMkLst>
            <pc:docMk/>
            <pc:sldMk cId="1161858147" sldId="313"/>
            <ac:spMk id="18" creationId="{767CF198-49C5-4D2A-93C6-A7A4D04B9B35}"/>
          </ac:spMkLst>
        </pc:spChg>
        <pc:spChg chg="add del">
          <ac:chgData name="K. R." userId="081ca3cf847af67c" providerId="LiveId" clId="{097AE512-BD48-418D-B810-B3E0200E30C3}" dt="2024-02-21T20:23:48.794" v="3668" actId="26606"/>
          <ac:spMkLst>
            <pc:docMk/>
            <pc:sldMk cId="1161858147" sldId="313"/>
            <ac:spMk id="19" creationId="{E4BD73E3-6295-8130-82EB-6BFCFCA6D6BC}"/>
          </ac:spMkLst>
        </pc:spChg>
        <pc:spChg chg="add del">
          <ac:chgData name="K. R." userId="081ca3cf847af67c" providerId="LiveId" clId="{097AE512-BD48-418D-B810-B3E0200E30C3}" dt="2024-02-21T20:23:58.441" v="3670" actId="26606"/>
          <ac:spMkLst>
            <pc:docMk/>
            <pc:sldMk cId="1161858147" sldId="313"/>
            <ac:spMk id="24" creationId="{E3BD3D5F-2E0E-C1E5-2A08-A833329FB1F8}"/>
          </ac:spMkLst>
        </pc:spChg>
        <pc:spChg chg="add del">
          <ac:chgData name="K. R." userId="081ca3cf847af67c" providerId="LiveId" clId="{097AE512-BD48-418D-B810-B3E0200E30C3}" dt="2024-02-21T20:24:02.510" v="3672" actId="26606"/>
          <ac:spMkLst>
            <pc:docMk/>
            <pc:sldMk cId="1161858147" sldId="313"/>
            <ac:spMk id="27" creationId="{D8638E26-E8A1-09DF-C172-544C97129B2B}"/>
          </ac:spMkLst>
        </pc:spChg>
        <pc:spChg chg="add">
          <ac:chgData name="K. R." userId="081ca3cf847af67c" providerId="LiveId" clId="{097AE512-BD48-418D-B810-B3E0200E30C3}" dt="2024-02-21T20:24:02.510" v="3673" actId="26606"/>
          <ac:spMkLst>
            <pc:docMk/>
            <pc:sldMk cId="1161858147" sldId="313"/>
            <ac:spMk id="29" creationId="{95CB840F-8E41-4CA5-B79B-25CC80AD234A}"/>
          </ac:spMkLst>
        </pc:spChg>
        <pc:spChg chg="add mod">
          <ac:chgData name="K. R." userId="081ca3cf847af67c" providerId="LiveId" clId="{097AE512-BD48-418D-B810-B3E0200E30C3}" dt="2024-02-23T03:34:00.457" v="5814" actId="20577"/>
          <ac:spMkLst>
            <pc:docMk/>
            <pc:sldMk cId="1161858147" sldId="313"/>
            <ac:spMk id="30" creationId="{218B328F-0992-B6F6-677F-6232FB63CB11}"/>
          </ac:spMkLst>
        </pc:spChg>
        <pc:picChg chg="add del mod">
          <ac:chgData name="K. R." userId="081ca3cf847af67c" providerId="LiveId" clId="{097AE512-BD48-418D-B810-B3E0200E30C3}" dt="2024-02-21T20:22:34.145" v="3651" actId="478"/>
          <ac:picMkLst>
            <pc:docMk/>
            <pc:sldMk cId="1161858147" sldId="313"/>
            <ac:picMk id="5" creationId="{A43A3405-CD6E-2A2A-698F-4A4A180AF6B4}"/>
          </ac:picMkLst>
        </pc:picChg>
        <pc:picChg chg="add del mod">
          <ac:chgData name="K. R." userId="081ca3cf847af67c" providerId="LiveId" clId="{097AE512-BD48-418D-B810-B3E0200E30C3}" dt="2024-02-21T20:16:20.342" v="3546" actId="478"/>
          <ac:picMkLst>
            <pc:docMk/>
            <pc:sldMk cId="1161858147" sldId="313"/>
            <ac:picMk id="7" creationId="{5686FBE0-8E38-D13D-1D9D-176933532A06}"/>
          </ac:picMkLst>
        </pc:picChg>
        <pc:picChg chg="add mod">
          <ac:chgData name="K. R." userId="081ca3cf847af67c" providerId="LiveId" clId="{097AE512-BD48-418D-B810-B3E0200E30C3}" dt="2024-02-21T20:23:04.191" v="3663" actId="931"/>
          <ac:picMkLst>
            <pc:docMk/>
            <pc:sldMk cId="1161858147" sldId="313"/>
            <ac:picMk id="12" creationId="{271CD44F-D455-8125-E56B-400308F4CA52}"/>
          </ac:picMkLst>
        </pc:picChg>
        <pc:picChg chg="add mod">
          <ac:chgData name="K. R." userId="081ca3cf847af67c" providerId="LiveId" clId="{097AE512-BD48-418D-B810-B3E0200E30C3}" dt="2024-02-21T20:25:51.407" v="3688" actId="1076"/>
          <ac:picMkLst>
            <pc:docMk/>
            <pc:sldMk cId="1161858147" sldId="313"/>
            <ac:picMk id="15" creationId="{B89035A4-F404-B3F1-A75A-B8E47A140C1D}"/>
          </ac:picMkLst>
        </pc:picChg>
        <pc:picChg chg="add del">
          <ac:chgData name="K. R." userId="081ca3cf847af67c" providerId="LiveId" clId="{097AE512-BD48-418D-B810-B3E0200E30C3}" dt="2024-02-21T20:23:48.794" v="3668" actId="26606"/>
          <ac:picMkLst>
            <pc:docMk/>
            <pc:sldMk cId="1161858147" sldId="313"/>
            <ac:picMk id="22" creationId="{B536FA4E-0152-4E27-91DA-0FC22D1846BB}"/>
          </ac:picMkLst>
        </pc:picChg>
        <pc:picChg chg="add del">
          <ac:chgData name="K. R." userId="081ca3cf847af67c" providerId="LiveId" clId="{097AE512-BD48-418D-B810-B3E0200E30C3}" dt="2024-02-21T20:23:58.441" v="3670" actId="26606"/>
          <ac:picMkLst>
            <pc:docMk/>
            <pc:sldMk cId="1161858147" sldId="313"/>
            <ac:picMk id="25" creationId="{E0BE7827-5B1A-4F37-BF70-19F7C5C6BDEB}"/>
          </ac:picMkLst>
        </pc:picChg>
      </pc:sldChg>
      <pc:sldChg chg="add del ord">
        <pc:chgData name="K. R." userId="081ca3cf847af67c" providerId="LiveId" clId="{097AE512-BD48-418D-B810-B3E0200E30C3}" dt="2024-02-21T03:40:53.704" v="2619" actId="47"/>
        <pc:sldMkLst>
          <pc:docMk/>
          <pc:sldMk cId="3862071913" sldId="313"/>
        </pc:sldMkLst>
      </pc:sldChg>
      <pc:sldChg chg="add del ord">
        <pc:chgData name="K. R." userId="081ca3cf847af67c" providerId="LiveId" clId="{097AE512-BD48-418D-B810-B3E0200E30C3}" dt="2024-02-20T17:44:10.291" v="1934" actId="47"/>
        <pc:sldMkLst>
          <pc:docMk/>
          <pc:sldMk cId="1948358652" sldId="314"/>
        </pc:sldMkLst>
      </pc:sldChg>
      <pc:sldChg chg="modSp add mod">
        <pc:chgData name="K. R." userId="081ca3cf847af67c" providerId="LiveId" clId="{097AE512-BD48-418D-B810-B3E0200E30C3}" dt="2024-02-23T02:54:24.055" v="5753" actId="255"/>
        <pc:sldMkLst>
          <pc:docMk/>
          <pc:sldMk cId="2643680568" sldId="314"/>
        </pc:sldMkLst>
        <pc:spChg chg="mod">
          <ac:chgData name="K. R." userId="081ca3cf847af67c" providerId="LiveId" clId="{097AE512-BD48-418D-B810-B3E0200E30C3}" dt="2024-02-23T02:54:24.055" v="5753" actId="255"/>
          <ac:spMkLst>
            <pc:docMk/>
            <pc:sldMk cId="2643680568" sldId="314"/>
            <ac:spMk id="2" creationId="{8CD75B8C-B3C6-B40D-96F9-47D4C239944C}"/>
          </ac:spMkLst>
        </pc:spChg>
        <pc:spChg chg="mod">
          <ac:chgData name="K. R." userId="081ca3cf847af67c" providerId="LiveId" clId="{097AE512-BD48-418D-B810-B3E0200E30C3}" dt="2024-02-23T02:54:17.264" v="5752" actId="255"/>
          <ac:spMkLst>
            <pc:docMk/>
            <pc:sldMk cId="2643680568" sldId="314"/>
            <ac:spMk id="4" creationId="{8DCA92A2-37D8-8734-DC19-C915A358D4A0}"/>
          </ac:spMkLst>
        </pc:spChg>
      </pc:sldChg>
      <pc:sldChg chg="addSp delSp modSp add mod">
        <pc:chgData name="K. R." userId="081ca3cf847af67c" providerId="LiveId" clId="{097AE512-BD48-418D-B810-B3E0200E30C3}" dt="2024-02-22T19:17:55.190" v="5595"/>
        <pc:sldMkLst>
          <pc:docMk/>
          <pc:sldMk cId="724409169" sldId="315"/>
        </pc:sldMkLst>
        <pc:spChg chg="mod">
          <ac:chgData name="K. R." userId="081ca3cf847af67c" providerId="LiveId" clId="{097AE512-BD48-418D-B810-B3E0200E30C3}" dt="2024-02-22T19:17:55.190" v="5595"/>
          <ac:spMkLst>
            <pc:docMk/>
            <pc:sldMk cId="724409169" sldId="315"/>
            <ac:spMk id="2" creationId="{1ACC2CD1-F193-B1A0-B90F-268D52D20B43}"/>
          </ac:spMkLst>
        </pc:spChg>
        <pc:spChg chg="add mod">
          <ac:chgData name="K. R." userId="081ca3cf847af67c" providerId="LiveId" clId="{097AE512-BD48-418D-B810-B3E0200E30C3}" dt="2024-02-22T18:33:17.026" v="4846" actId="255"/>
          <ac:spMkLst>
            <pc:docMk/>
            <pc:sldMk cId="724409169" sldId="315"/>
            <ac:spMk id="4" creationId="{44A4DA23-7B00-2F66-FF34-0BFA16180E0B}"/>
          </ac:spMkLst>
        </pc:spChg>
        <pc:picChg chg="del">
          <ac:chgData name="K. R." userId="081ca3cf847af67c" providerId="LiveId" clId="{097AE512-BD48-418D-B810-B3E0200E30C3}" dt="2024-02-21T20:17:23.839" v="3591" actId="478"/>
          <ac:picMkLst>
            <pc:docMk/>
            <pc:sldMk cId="724409169" sldId="315"/>
            <ac:picMk id="5" creationId="{B1F0DD4B-1947-AC1F-6DAB-6336C269911E}"/>
          </ac:picMkLst>
        </pc:picChg>
        <pc:picChg chg="mod">
          <ac:chgData name="K. R." userId="081ca3cf847af67c" providerId="LiveId" clId="{097AE512-BD48-418D-B810-B3E0200E30C3}" dt="2024-02-21T20:22:05.691" v="3649" actId="1076"/>
          <ac:picMkLst>
            <pc:docMk/>
            <pc:sldMk cId="724409169" sldId="315"/>
            <ac:picMk id="7" creationId="{24F534F7-9840-0249-2DB8-1225AE320CC8}"/>
          </ac:picMkLst>
        </pc:picChg>
      </pc:sldChg>
      <pc:sldChg chg="addSp delSp modSp add mod ord setBg">
        <pc:chgData name="K. R." userId="081ca3cf847af67c" providerId="LiveId" clId="{097AE512-BD48-418D-B810-B3E0200E30C3}" dt="2024-02-23T03:24:05.311" v="5810" actId="20577"/>
        <pc:sldMkLst>
          <pc:docMk/>
          <pc:sldMk cId="790089207" sldId="316"/>
        </pc:sldMkLst>
        <pc:spChg chg="del mod">
          <ac:chgData name="K. R." userId="081ca3cf847af67c" providerId="LiveId" clId="{097AE512-BD48-418D-B810-B3E0200E30C3}" dt="2024-02-22T19:18:47.022" v="5602" actId="478"/>
          <ac:spMkLst>
            <pc:docMk/>
            <pc:sldMk cId="790089207" sldId="316"/>
            <ac:spMk id="2" creationId="{E52BD6E2-D6D9-99A8-AE2E-16E8F8E193E6}"/>
          </ac:spMkLst>
        </pc:spChg>
        <pc:spChg chg="add del mod">
          <ac:chgData name="K. R." userId="081ca3cf847af67c" providerId="LiveId" clId="{097AE512-BD48-418D-B810-B3E0200E30C3}" dt="2024-02-22T19:18:54.910" v="5604" actId="478"/>
          <ac:spMkLst>
            <pc:docMk/>
            <pc:sldMk cId="790089207" sldId="316"/>
            <ac:spMk id="4" creationId="{9A30750D-FD54-0ED9-3B1F-EDE563C75265}"/>
          </ac:spMkLst>
        </pc:spChg>
        <pc:spChg chg="add del mod">
          <ac:chgData name="K. R." userId="081ca3cf847af67c" providerId="LiveId" clId="{097AE512-BD48-418D-B810-B3E0200E30C3}" dt="2024-02-21T20:20:00.591" v="3624" actId="931"/>
          <ac:spMkLst>
            <pc:docMk/>
            <pc:sldMk cId="790089207" sldId="316"/>
            <ac:spMk id="4" creationId="{E867FDE4-6C30-92C9-1A92-23A0665E54F5}"/>
          </ac:spMkLst>
        </pc:spChg>
        <pc:spChg chg="add mod">
          <ac:chgData name="K. R." userId="081ca3cf847af67c" providerId="LiveId" clId="{097AE512-BD48-418D-B810-B3E0200E30C3}" dt="2024-02-22T19:18:59.337" v="5607" actId="20577"/>
          <ac:spMkLst>
            <pc:docMk/>
            <pc:sldMk cId="790089207" sldId="316"/>
            <ac:spMk id="5" creationId="{0F5ED498-072F-5D20-D425-EB845A4A4F9B}"/>
          </ac:spMkLst>
        </pc:spChg>
        <pc:spChg chg="add mod">
          <ac:chgData name="K. R." userId="081ca3cf847af67c" providerId="LiveId" clId="{097AE512-BD48-418D-B810-B3E0200E30C3}" dt="2024-02-23T03:24:05.311" v="5810" actId="20577"/>
          <ac:spMkLst>
            <pc:docMk/>
            <pc:sldMk cId="790089207" sldId="316"/>
            <ac:spMk id="12" creationId="{43D62582-BD89-DAB7-A86D-91C21D627617}"/>
          </ac:spMkLst>
        </pc:spChg>
        <pc:picChg chg="del">
          <ac:chgData name="K. R." userId="081ca3cf847af67c" providerId="LiveId" clId="{097AE512-BD48-418D-B810-B3E0200E30C3}" dt="2024-02-21T20:19:18.960" v="3619" actId="478"/>
          <ac:picMkLst>
            <pc:docMk/>
            <pc:sldMk cId="790089207" sldId="316"/>
            <ac:picMk id="5" creationId="{50FF3D9E-F0BC-92A6-342C-D49A10519DEB}"/>
          </ac:picMkLst>
        </pc:picChg>
        <pc:picChg chg="del">
          <ac:chgData name="K. R." userId="081ca3cf847af67c" providerId="LiveId" clId="{097AE512-BD48-418D-B810-B3E0200E30C3}" dt="2024-02-21T20:19:17.177" v="3618" actId="478"/>
          <ac:picMkLst>
            <pc:docMk/>
            <pc:sldMk cId="790089207" sldId="316"/>
            <ac:picMk id="7" creationId="{9EB6AC18-197D-69CF-7373-4723A9264E8E}"/>
          </ac:picMkLst>
        </pc:picChg>
        <pc:picChg chg="add mod">
          <ac:chgData name="K. R." userId="081ca3cf847af67c" providerId="LiveId" clId="{097AE512-BD48-418D-B810-B3E0200E30C3}" dt="2024-02-22T18:35:06.383" v="4851" actId="1076"/>
          <ac:picMkLst>
            <pc:docMk/>
            <pc:sldMk cId="790089207" sldId="316"/>
            <ac:picMk id="8" creationId="{50EF1A8B-CE35-709C-72DC-96D432C564E5}"/>
          </ac:picMkLst>
        </pc:picChg>
      </pc:sldChg>
      <pc:sldChg chg="addSp delSp modSp add mod ord">
        <pc:chgData name="K. R." userId="081ca3cf847af67c" providerId="LiveId" clId="{097AE512-BD48-418D-B810-B3E0200E30C3}" dt="2024-02-23T03:38:27.355" v="5848" actId="1076"/>
        <pc:sldMkLst>
          <pc:docMk/>
          <pc:sldMk cId="1390711292" sldId="317"/>
        </pc:sldMkLst>
        <pc:spChg chg="mod">
          <ac:chgData name="K. R." userId="081ca3cf847af67c" providerId="LiveId" clId="{097AE512-BD48-418D-B810-B3E0200E30C3}" dt="2024-02-23T03:37:59.785" v="5822" actId="20577"/>
          <ac:spMkLst>
            <pc:docMk/>
            <pc:sldMk cId="1390711292" sldId="317"/>
            <ac:spMk id="2" creationId="{AD94837F-5FFA-3B8A-C9D7-B087FF2948FC}"/>
          </ac:spMkLst>
        </pc:spChg>
        <pc:spChg chg="add mod">
          <ac:chgData name="K. R." userId="081ca3cf847af67c" providerId="LiveId" clId="{097AE512-BD48-418D-B810-B3E0200E30C3}" dt="2024-02-23T03:38:27.355" v="5848" actId="1076"/>
          <ac:spMkLst>
            <pc:docMk/>
            <pc:sldMk cId="1390711292" sldId="317"/>
            <ac:spMk id="4" creationId="{8D5EFD5F-4B41-4626-3039-117B498DA54C}"/>
          </ac:spMkLst>
        </pc:spChg>
        <pc:picChg chg="del">
          <ac:chgData name="K. R." userId="081ca3cf847af67c" providerId="LiveId" clId="{097AE512-BD48-418D-B810-B3E0200E30C3}" dt="2024-02-21T20:19:48.581" v="3623" actId="478"/>
          <ac:picMkLst>
            <pc:docMk/>
            <pc:sldMk cId="1390711292" sldId="317"/>
            <ac:picMk id="5" creationId="{A37B0F62-7F1F-04FE-6985-C9A0AFD34948}"/>
          </ac:picMkLst>
        </pc:picChg>
        <pc:picChg chg="add mod">
          <ac:chgData name="K. R." userId="081ca3cf847af67c" providerId="LiveId" clId="{097AE512-BD48-418D-B810-B3E0200E30C3}" dt="2024-02-22T18:50:30.431" v="4891" actId="1076"/>
          <ac:picMkLst>
            <pc:docMk/>
            <pc:sldMk cId="1390711292" sldId="317"/>
            <ac:picMk id="5" creationId="{B16BCA64-76EC-2AEC-3754-B7B89F0C1091}"/>
          </ac:picMkLst>
        </pc:picChg>
        <pc:picChg chg="del">
          <ac:chgData name="K. R." userId="081ca3cf847af67c" providerId="LiveId" clId="{097AE512-BD48-418D-B810-B3E0200E30C3}" dt="2024-02-21T20:19:47.337" v="3622" actId="478"/>
          <ac:picMkLst>
            <pc:docMk/>
            <pc:sldMk cId="1390711292" sldId="317"/>
            <ac:picMk id="7" creationId="{C223AC49-F94B-38B9-0003-73D401FDCB9D}"/>
          </ac:picMkLst>
        </pc:picChg>
      </pc:sldChg>
      <pc:sldChg chg="modSp add mod ord setBg">
        <pc:chgData name="K. R." userId="081ca3cf847af67c" providerId="LiveId" clId="{097AE512-BD48-418D-B810-B3E0200E30C3}" dt="2024-02-23T03:42:16.797" v="5887" actId="20577"/>
        <pc:sldMkLst>
          <pc:docMk/>
          <pc:sldMk cId="3651862548" sldId="318"/>
        </pc:sldMkLst>
        <pc:spChg chg="mod">
          <ac:chgData name="K. R." userId="081ca3cf847af67c" providerId="LiveId" clId="{097AE512-BD48-418D-B810-B3E0200E30C3}" dt="2024-02-23T03:42:16.797" v="5887" actId="20577"/>
          <ac:spMkLst>
            <pc:docMk/>
            <pc:sldMk cId="3651862548" sldId="318"/>
            <ac:spMk id="7" creationId="{820C1140-51F7-B754-4427-933723B646CD}"/>
          </ac:spMkLst>
        </pc:spChg>
        <pc:picChg chg="mod">
          <ac:chgData name="K. R." userId="081ca3cf847af67c" providerId="LiveId" clId="{097AE512-BD48-418D-B810-B3E0200E30C3}" dt="2024-02-23T03:39:16.942" v="5856" actId="26606"/>
          <ac:picMkLst>
            <pc:docMk/>
            <pc:sldMk cId="3651862548" sldId="318"/>
            <ac:picMk id="6" creationId="{8E46A00D-DF0A-4DD2-0F6B-721353D61DA6}"/>
          </ac:picMkLst>
        </pc:picChg>
      </pc:sldChg>
    </pc:docChg>
  </pc:docChgLst>
  <pc:docChgLst>
    <pc:chgData name="K. R." userId="081ca3cf847af67c" providerId="LiveId" clId="{1AC1400F-9029-461B-880F-24FAB67E0E35}"/>
    <pc:docChg chg="undo custSel addSld delSld modSld modMainMaster">
      <pc:chgData name="K. R." userId="081ca3cf847af67c" providerId="LiveId" clId="{1AC1400F-9029-461B-880F-24FAB67E0E35}" dt="2024-04-18T17:41:06.420" v="749" actId="14861"/>
      <pc:docMkLst>
        <pc:docMk/>
      </pc:docMkLst>
      <pc:sldChg chg="addSp delSp modSp del mod setBg">
        <pc:chgData name="K. R." userId="081ca3cf847af67c" providerId="LiveId" clId="{1AC1400F-9029-461B-880F-24FAB67E0E35}" dt="2024-04-18T16:58:33.343" v="283" actId="47"/>
        <pc:sldMkLst>
          <pc:docMk/>
          <pc:sldMk cId="1583120128" sldId="280"/>
        </pc:sldMkLst>
        <pc:spChg chg="add del">
          <ac:chgData name="K. R." userId="081ca3cf847af67c" providerId="LiveId" clId="{1AC1400F-9029-461B-880F-24FAB67E0E35}" dt="2024-04-18T16:53:00.497" v="127" actId="478"/>
          <ac:spMkLst>
            <pc:docMk/>
            <pc:sldMk cId="1583120128" sldId="280"/>
            <ac:spMk id="4" creationId="{32471CA0-4A47-3434-B9CC-E58F76D33DC5}"/>
          </ac:spMkLst>
        </pc:spChg>
        <pc:spChg chg="mod ord">
          <ac:chgData name="K. R." userId="081ca3cf847af67c" providerId="LiveId" clId="{1AC1400F-9029-461B-880F-24FAB67E0E35}" dt="2024-04-18T16:54:16.151" v="235" actId="1076"/>
          <ac:spMkLst>
            <pc:docMk/>
            <pc:sldMk cId="1583120128" sldId="280"/>
            <ac:spMk id="7" creationId="{6B6E21C6-4801-5DEF-EDFB-BD8184EE9701}"/>
          </ac:spMkLst>
        </pc:spChg>
        <pc:spChg chg="add del">
          <ac:chgData name="K. R." userId="081ca3cf847af67c" providerId="LiveId" clId="{1AC1400F-9029-461B-880F-24FAB67E0E35}" dt="2024-04-18T16:50:08.404" v="84" actId="26606"/>
          <ac:spMkLst>
            <pc:docMk/>
            <pc:sldMk cId="1583120128" sldId="280"/>
            <ac:spMk id="12" creationId="{608EAA06-5488-416B-B2B2-E55213011012}"/>
          </ac:spMkLst>
        </pc:spChg>
        <pc:picChg chg="add del mod">
          <ac:chgData name="K. R." userId="081ca3cf847af67c" providerId="LiveId" clId="{1AC1400F-9029-461B-880F-24FAB67E0E35}" dt="2024-04-18T16:49:25.356" v="75" actId="478"/>
          <ac:picMkLst>
            <pc:docMk/>
            <pc:sldMk cId="1583120128" sldId="280"/>
            <ac:picMk id="3" creationId="{1B3B8768-41BE-D639-1B4E-D40FD119E7C6}"/>
          </ac:picMkLst>
        </pc:picChg>
        <pc:picChg chg="mod ord">
          <ac:chgData name="K. R." userId="081ca3cf847af67c" providerId="LiveId" clId="{1AC1400F-9029-461B-880F-24FAB67E0E35}" dt="2024-04-18T16:54:52.823" v="237" actId="14100"/>
          <ac:picMkLst>
            <pc:docMk/>
            <pc:sldMk cId="1583120128" sldId="280"/>
            <ac:picMk id="6" creationId="{9A5D9ED1-DFCC-4799-89E2-D118451B98DF}"/>
          </ac:picMkLst>
        </pc:picChg>
        <pc:picChg chg="add del">
          <ac:chgData name="K. R." userId="081ca3cf847af67c" providerId="LiveId" clId="{1AC1400F-9029-461B-880F-24FAB67E0E35}" dt="2024-04-18T16:50:18.533" v="88" actId="26606"/>
          <ac:picMkLst>
            <pc:docMk/>
            <pc:sldMk cId="1583120128" sldId="280"/>
            <ac:picMk id="17" creationId="{9B0DB875-49E3-4B9D-8AAE-D81A127B6647}"/>
          </ac:picMkLst>
        </pc:picChg>
        <pc:picChg chg="add del">
          <ac:chgData name="K. R." userId="081ca3cf847af67c" providerId="LiveId" clId="{1AC1400F-9029-461B-880F-24FAB67E0E35}" dt="2024-04-18T16:50:18.520" v="87" actId="26606"/>
          <ac:picMkLst>
            <pc:docMk/>
            <pc:sldMk cId="1583120128" sldId="280"/>
            <ac:picMk id="22" creationId="{9B0DB875-49E3-4B9D-8AAE-D81A127B6647}"/>
          </ac:picMkLst>
        </pc:picChg>
        <pc:picChg chg="add">
          <ac:chgData name="K. R." userId="081ca3cf847af67c" providerId="LiveId" clId="{1AC1400F-9029-461B-880F-24FAB67E0E35}" dt="2024-04-18T16:50:18.533" v="88" actId="26606"/>
          <ac:picMkLst>
            <pc:docMk/>
            <pc:sldMk cId="1583120128" sldId="280"/>
            <ac:picMk id="24" creationId="{DBF7BBCC-A085-493E-83D9-01D4F8E88929}"/>
          </ac:picMkLst>
        </pc:picChg>
      </pc:sldChg>
      <pc:sldChg chg="modSp">
        <pc:chgData name="K. R." userId="081ca3cf847af67c" providerId="LiveId" clId="{1AC1400F-9029-461B-880F-24FAB67E0E35}" dt="2024-04-18T17:06:48.603" v="571"/>
        <pc:sldMkLst>
          <pc:docMk/>
          <pc:sldMk cId="701764053" sldId="282"/>
        </pc:sldMkLst>
        <pc:spChg chg="mod">
          <ac:chgData name="K. R." userId="081ca3cf847af67c" providerId="LiveId" clId="{1AC1400F-9029-461B-880F-24FAB67E0E35}" dt="2024-04-18T17:06:48.603" v="571"/>
          <ac:spMkLst>
            <pc:docMk/>
            <pc:sldMk cId="701764053" sldId="282"/>
            <ac:spMk id="3" creationId="{71D60342-41E5-D7AC-A03E-793187038A72}"/>
          </ac:spMkLst>
        </pc:spChg>
      </pc:sldChg>
      <pc:sldChg chg="modSp">
        <pc:chgData name="K. R." userId="081ca3cf847af67c" providerId="LiveId" clId="{1AC1400F-9029-461B-880F-24FAB67E0E35}" dt="2024-04-18T17:07:42.103" v="617"/>
        <pc:sldMkLst>
          <pc:docMk/>
          <pc:sldMk cId="1646208540" sldId="284"/>
        </pc:sldMkLst>
        <pc:spChg chg="mod">
          <ac:chgData name="K. R." userId="081ca3cf847af67c" providerId="LiveId" clId="{1AC1400F-9029-461B-880F-24FAB67E0E35}" dt="2024-04-18T17:07:39.536" v="616"/>
          <ac:spMkLst>
            <pc:docMk/>
            <pc:sldMk cId="1646208540" sldId="284"/>
            <ac:spMk id="21" creationId="{87FF3197-6D97-3E96-03FE-32E220991702}"/>
          </ac:spMkLst>
        </pc:spChg>
        <pc:spChg chg="mod">
          <ac:chgData name="K. R." userId="081ca3cf847af67c" providerId="LiveId" clId="{1AC1400F-9029-461B-880F-24FAB67E0E35}" dt="2024-04-18T17:07:42.103" v="617"/>
          <ac:spMkLst>
            <pc:docMk/>
            <pc:sldMk cId="1646208540" sldId="284"/>
            <ac:spMk id="23" creationId="{CDD5D95C-E300-B348-7396-42B6ECE88835}"/>
          </ac:spMkLst>
        </pc:spChg>
      </pc:sldChg>
      <pc:sldChg chg="modSp modAnim">
        <pc:chgData name="K. R." userId="081ca3cf847af67c" providerId="LiveId" clId="{1AC1400F-9029-461B-880F-24FAB67E0E35}" dt="2024-04-18T17:07:54.397" v="621"/>
        <pc:sldMkLst>
          <pc:docMk/>
          <pc:sldMk cId="4262506507" sldId="285"/>
        </pc:sldMkLst>
        <pc:spChg chg="mod">
          <ac:chgData name="K. R." userId="081ca3cf847af67c" providerId="LiveId" clId="{1AC1400F-9029-461B-880F-24FAB67E0E35}" dt="2024-04-18T17:07:51.265" v="620"/>
          <ac:spMkLst>
            <pc:docMk/>
            <pc:sldMk cId="4262506507" sldId="285"/>
            <ac:spMk id="3" creationId="{71D60342-41E5-D7AC-A03E-793187038A72}"/>
          </ac:spMkLst>
        </pc:spChg>
        <pc:spChg chg="mod">
          <ac:chgData name="K. R." userId="081ca3cf847af67c" providerId="LiveId" clId="{1AC1400F-9029-461B-880F-24FAB67E0E35}" dt="2024-04-18T17:07:54.397" v="621"/>
          <ac:spMkLst>
            <pc:docMk/>
            <pc:sldMk cId="4262506507" sldId="285"/>
            <ac:spMk id="4" creationId="{EA1BF130-D93A-09EE-BC44-8CDC1F905EFE}"/>
          </ac:spMkLst>
        </pc:spChg>
      </pc:sldChg>
      <pc:sldChg chg="modSp">
        <pc:chgData name="K. R." userId="081ca3cf847af67c" providerId="LiveId" clId="{1AC1400F-9029-461B-880F-24FAB67E0E35}" dt="2024-04-18T17:08:13.934" v="627"/>
        <pc:sldMkLst>
          <pc:docMk/>
          <pc:sldMk cId="3185382197" sldId="286"/>
        </pc:sldMkLst>
        <pc:spChg chg="mod">
          <ac:chgData name="K. R." userId="081ca3cf847af67c" providerId="LiveId" clId="{1AC1400F-9029-461B-880F-24FAB67E0E35}" dt="2024-04-18T17:08:13.934" v="627"/>
          <ac:spMkLst>
            <pc:docMk/>
            <pc:sldMk cId="3185382197" sldId="286"/>
            <ac:spMk id="4" creationId="{C17FE137-9125-0899-E0E2-394B98CCD52A}"/>
          </ac:spMkLst>
        </pc:spChg>
      </pc:sldChg>
      <pc:sldChg chg="modSp mod modAnim">
        <pc:chgData name="K. R." userId="081ca3cf847af67c" providerId="LiveId" clId="{1AC1400F-9029-461B-880F-24FAB67E0E35}" dt="2024-04-18T17:13:13.998" v="715" actId="207"/>
        <pc:sldMkLst>
          <pc:docMk/>
          <pc:sldMk cId="4049307528" sldId="289"/>
        </pc:sldMkLst>
        <pc:spChg chg="mod">
          <ac:chgData name="K. R." userId="081ca3cf847af67c" providerId="LiveId" clId="{1AC1400F-9029-461B-880F-24FAB67E0E35}" dt="2024-04-18T17:13:13.998" v="715" actId="207"/>
          <ac:spMkLst>
            <pc:docMk/>
            <pc:sldMk cId="4049307528" sldId="289"/>
            <ac:spMk id="4" creationId="{8F29B550-8267-C162-81D5-8ACE4731ADC2}"/>
          </ac:spMkLst>
        </pc:spChg>
        <pc:spChg chg="mod">
          <ac:chgData name="K. R." userId="081ca3cf847af67c" providerId="LiveId" clId="{1AC1400F-9029-461B-880F-24FAB67E0E35}" dt="2024-04-18T17:09:05.960" v="638"/>
          <ac:spMkLst>
            <pc:docMk/>
            <pc:sldMk cId="4049307528" sldId="289"/>
            <ac:spMk id="6" creationId="{2DB3E0A7-B93D-AD10-1339-34E1A7AA346F}"/>
          </ac:spMkLst>
        </pc:spChg>
      </pc:sldChg>
      <pc:sldChg chg="modSp">
        <pc:chgData name="K. R." userId="081ca3cf847af67c" providerId="LiveId" clId="{1AC1400F-9029-461B-880F-24FAB67E0E35}" dt="2024-04-18T17:08:43.089" v="632"/>
        <pc:sldMkLst>
          <pc:docMk/>
          <pc:sldMk cId="2570903104" sldId="293"/>
        </pc:sldMkLst>
        <pc:spChg chg="mod">
          <ac:chgData name="K. R." userId="081ca3cf847af67c" providerId="LiveId" clId="{1AC1400F-9029-461B-880F-24FAB67E0E35}" dt="2024-04-18T17:08:43.089" v="632"/>
          <ac:spMkLst>
            <pc:docMk/>
            <pc:sldMk cId="2570903104" sldId="293"/>
            <ac:spMk id="6" creationId="{D9B1E1BD-C40A-C748-4829-CE47154CFF0A}"/>
          </ac:spMkLst>
        </pc:spChg>
      </pc:sldChg>
      <pc:sldChg chg="modSp modAnim">
        <pc:chgData name="K. R." userId="081ca3cf847af67c" providerId="LiveId" clId="{1AC1400F-9029-461B-880F-24FAB67E0E35}" dt="2024-04-18T17:09:18.632" v="644"/>
        <pc:sldMkLst>
          <pc:docMk/>
          <pc:sldMk cId="1374519142" sldId="294"/>
        </pc:sldMkLst>
        <pc:spChg chg="mod">
          <ac:chgData name="K. R." userId="081ca3cf847af67c" providerId="LiveId" clId="{1AC1400F-9029-461B-880F-24FAB67E0E35}" dt="2024-04-18T17:09:18.632" v="644"/>
          <ac:spMkLst>
            <pc:docMk/>
            <pc:sldMk cId="1374519142" sldId="294"/>
            <ac:spMk id="4" creationId="{64536E9A-48C1-19CC-A56B-C4A94A09A5D6}"/>
          </ac:spMkLst>
        </pc:spChg>
      </pc:sldChg>
      <pc:sldChg chg="modSp">
        <pc:chgData name="K. R." userId="081ca3cf847af67c" providerId="LiveId" clId="{1AC1400F-9029-461B-880F-24FAB67E0E35}" dt="2024-04-18T17:08:09.801" v="625"/>
        <pc:sldMkLst>
          <pc:docMk/>
          <pc:sldMk cId="1556168615" sldId="298"/>
        </pc:sldMkLst>
        <pc:spChg chg="mod">
          <ac:chgData name="K. R." userId="081ca3cf847af67c" providerId="LiveId" clId="{1AC1400F-9029-461B-880F-24FAB67E0E35}" dt="2024-04-18T17:08:09.801" v="625"/>
          <ac:spMkLst>
            <pc:docMk/>
            <pc:sldMk cId="1556168615" sldId="298"/>
            <ac:spMk id="9" creationId="{1BE029F6-D062-0E9A-5BA8-7C336CA27263}"/>
          </ac:spMkLst>
        </pc:spChg>
      </pc:sldChg>
      <pc:sldChg chg="modSp">
        <pc:chgData name="K. R." userId="081ca3cf847af67c" providerId="LiveId" clId="{1AC1400F-9029-461B-880F-24FAB67E0E35}" dt="2024-04-18T17:08:25.729" v="630"/>
        <pc:sldMkLst>
          <pc:docMk/>
          <pc:sldMk cId="4168817106" sldId="299"/>
        </pc:sldMkLst>
        <pc:spChg chg="mod">
          <ac:chgData name="K. R." userId="081ca3cf847af67c" providerId="LiveId" clId="{1AC1400F-9029-461B-880F-24FAB67E0E35}" dt="2024-04-18T17:08:25.729" v="630"/>
          <ac:spMkLst>
            <pc:docMk/>
            <pc:sldMk cId="4168817106" sldId="299"/>
            <ac:spMk id="9" creationId="{701C30DF-9E33-F18B-F83A-39DDA603729A}"/>
          </ac:spMkLst>
        </pc:spChg>
      </pc:sldChg>
      <pc:sldChg chg="modSp">
        <pc:chgData name="K. R." userId="081ca3cf847af67c" providerId="LiveId" clId="{1AC1400F-9029-461B-880F-24FAB67E0E35}" dt="2024-04-18T17:08:38.448" v="631"/>
        <pc:sldMkLst>
          <pc:docMk/>
          <pc:sldMk cId="4193368467" sldId="300"/>
        </pc:sldMkLst>
        <pc:spChg chg="mod">
          <ac:chgData name="K. R." userId="081ca3cf847af67c" providerId="LiveId" clId="{1AC1400F-9029-461B-880F-24FAB67E0E35}" dt="2024-04-18T17:08:38.448" v="631"/>
          <ac:spMkLst>
            <pc:docMk/>
            <pc:sldMk cId="4193368467" sldId="300"/>
            <ac:spMk id="7" creationId="{58D3C447-06EE-E57A-FF5C-75DB0BFDB53C}"/>
          </ac:spMkLst>
        </pc:spChg>
      </pc:sldChg>
      <pc:sldChg chg="modSp">
        <pc:chgData name="K. R." userId="081ca3cf847af67c" providerId="LiveId" clId="{1AC1400F-9029-461B-880F-24FAB67E0E35}" dt="2024-04-18T17:08:47.064" v="633"/>
        <pc:sldMkLst>
          <pc:docMk/>
          <pc:sldMk cId="2912261433" sldId="302"/>
        </pc:sldMkLst>
        <pc:spChg chg="mod">
          <ac:chgData name="K. R." userId="081ca3cf847af67c" providerId="LiveId" clId="{1AC1400F-9029-461B-880F-24FAB67E0E35}" dt="2024-04-18T17:08:47.064" v="633"/>
          <ac:spMkLst>
            <pc:docMk/>
            <pc:sldMk cId="2912261433" sldId="302"/>
            <ac:spMk id="6" creationId="{A8AC5951-81A3-FEF3-007B-C94E024C9384}"/>
          </ac:spMkLst>
        </pc:spChg>
      </pc:sldChg>
      <pc:sldChg chg="modSp">
        <pc:chgData name="K. R." userId="081ca3cf847af67c" providerId="LiveId" clId="{1AC1400F-9029-461B-880F-24FAB67E0E35}" dt="2024-04-18T17:08:59.608" v="637"/>
        <pc:sldMkLst>
          <pc:docMk/>
          <pc:sldMk cId="938085993" sldId="303"/>
        </pc:sldMkLst>
        <pc:spChg chg="mod">
          <ac:chgData name="K. R." userId="081ca3cf847af67c" providerId="LiveId" clId="{1AC1400F-9029-461B-880F-24FAB67E0E35}" dt="2024-04-18T17:08:51.077" v="634"/>
          <ac:spMkLst>
            <pc:docMk/>
            <pc:sldMk cId="938085993" sldId="303"/>
            <ac:spMk id="3" creationId="{71D60342-41E5-D7AC-A03E-793187038A72}"/>
          </ac:spMkLst>
        </pc:spChg>
        <pc:spChg chg="mod">
          <ac:chgData name="K. R." userId="081ca3cf847af67c" providerId="LiveId" clId="{1AC1400F-9029-461B-880F-24FAB67E0E35}" dt="2024-04-18T17:08:59.608" v="637"/>
          <ac:spMkLst>
            <pc:docMk/>
            <pc:sldMk cId="938085993" sldId="303"/>
            <ac:spMk id="4" creationId="{901634F9-66E1-0162-9B1C-4B762560D788}"/>
          </ac:spMkLst>
        </pc:spChg>
      </pc:sldChg>
      <pc:sldChg chg="modSp modAnim">
        <pc:chgData name="K. R." userId="081ca3cf847af67c" providerId="LiveId" clId="{1AC1400F-9029-461B-880F-24FAB67E0E35}" dt="2024-04-18T17:09:11.986" v="641"/>
        <pc:sldMkLst>
          <pc:docMk/>
          <pc:sldMk cId="1266050637" sldId="304"/>
        </pc:sldMkLst>
        <pc:spChg chg="mod">
          <ac:chgData name="K. R." userId="081ca3cf847af67c" providerId="LiveId" clId="{1AC1400F-9029-461B-880F-24FAB67E0E35}" dt="2024-04-18T17:09:11.986" v="641"/>
          <ac:spMkLst>
            <pc:docMk/>
            <pc:sldMk cId="1266050637" sldId="304"/>
            <ac:spMk id="4" creationId="{64536E9A-48C1-19CC-A56B-C4A94A09A5D6}"/>
          </ac:spMkLst>
        </pc:spChg>
      </pc:sldChg>
      <pc:sldChg chg="modSp modAnim">
        <pc:chgData name="K. R." userId="081ca3cf847af67c" providerId="LiveId" clId="{1AC1400F-9029-461B-880F-24FAB67E0E35}" dt="2024-04-18T17:09:23.321" v="647"/>
        <pc:sldMkLst>
          <pc:docMk/>
          <pc:sldMk cId="3596066776" sldId="305"/>
        </pc:sldMkLst>
        <pc:spChg chg="mod">
          <ac:chgData name="K. R." userId="081ca3cf847af67c" providerId="LiveId" clId="{1AC1400F-9029-461B-880F-24FAB67E0E35}" dt="2024-04-18T17:09:23.321" v="647"/>
          <ac:spMkLst>
            <pc:docMk/>
            <pc:sldMk cId="3596066776" sldId="305"/>
            <ac:spMk id="7" creationId="{C37C56C3-E478-6F5A-0F44-3151CDE465D8}"/>
          </ac:spMkLst>
        </pc:spChg>
      </pc:sldChg>
      <pc:sldChg chg="modSp modAnim">
        <pc:chgData name="K. R." userId="081ca3cf847af67c" providerId="LiveId" clId="{1AC1400F-9029-461B-880F-24FAB67E0E35}" dt="2024-04-18T17:09:30.686" v="648"/>
        <pc:sldMkLst>
          <pc:docMk/>
          <pc:sldMk cId="3421864617" sldId="309"/>
        </pc:sldMkLst>
        <pc:spChg chg="mod">
          <ac:chgData name="K. R." userId="081ca3cf847af67c" providerId="LiveId" clId="{1AC1400F-9029-461B-880F-24FAB67E0E35}" dt="2024-04-18T17:09:30.686" v="648"/>
          <ac:spMkLst>
            <pc:docMk/>
            <pc:sldMk cId="3421864617" sldId="309"/>
            <ac:spMk id="17" creationId="{8A3C4D8E-65B3-DF93-430E-A0B596F5C159}"/>
          </ac:spMkLst>
        </pc:spChg>
      </pc:sldChg>
      <pc:sldChg chg="modSp modAnim">
        <pc:chgData name="K. R." userId="081ca3cf847af67c" providerId="LiveId" clId="{1AC1400F-9029-461B-880F-24FAB67E0E35}" dt="2024-04-18T17:09:39.025" v="651"/>
        <pc:sldMkLst>
          <pc:docMk/>
          <pc:sldMk cId="3691075556" sldId="310"/>
        </pc:sldMkLst>
        <pc:spChg chg="mod">
          <ac:chgData name="K. R." userId="081ca3cf847af67c" providerId="LiveId" clId="{1AC1400F-9029-461B-880F-24FAB67E0E35}" dt="2024-04-18T17:09:39.025" v="651"/>
          <ac:spMkLst>
            <pc:docMk/>
            <pc:sldMk cId="3691075556" sldId="310"/>
            <ac:spMk id="6" creationId="{2A699B8E-AE6D-5F79-0D62-36C87D21A44C}"/>
          </ac:spMkLst>
        </pc:spChg>
        <pc:picChg chg="mod">
          <ac:chgData name="K. R." userId="081ca3cf847af67c" providerId="LiveId" clId="{1AC1400F-9029-461B-880F-24FAB67E0E35}" dt="2024-04-16T18:34:25.411" v="0" actId="14826"/>
          <ac:picMkLst>
            <pc:docMk/>
            <pc:sldMk cId="3691075556" sldId="310"/>
            <ac:picMk id="9" creationId="{A84D1F87-170E-503F-BB73-22B3D7B9576C}"/>
          </ac:picMkLst>
        </pc:picChg>
      </pc:sldChg>
      <pc:sldChg chg="modSp modAnim">
        <pc:chgData name="K. R." userId="081ca3cf847af67c" providerId="LiveId" clId="{1AC1400F-9029-461B-880F-24FAB67E0E35}" dt="2024-04-18T17:09:49.647" v="654"/>
        <pc:sldMkLst>
          <pc:docMk/>
          <pc:sldMk cId="3498947163" sldId="311"/>
        </pc:sldMkLst>
        <pc:spChg chg="mod">
          <ac:chgData name="K. R." userId="081ca3cf847af67c" providerId="LiveId" clId="{1AC1400F-9029-461B-880F-24FAB67E0E35}" dt="2024-04-18T17:09:49.647" v="654"/>
          <ac:spMkLst>
            <pc:docMk/>
            <pc:sldMk cId="3498947163" sldId="311"/>
            <ac:spMk id="6" creationId="{F7C8EFB5-7801-F594-BCA3-EDC1C4532539}"/>
          </ac:spMkLst>
        </pc:spChg>
      </pc:sldChg>
      <pc:sldChg chg="del setBg">
        <pc:chgData name="K. R." userId="081ca3cf847af67c" providerId="LiveId" clId="{1AC1400F-9029-461B-880F-24FAB67E0E35}" dt="2024-04-18T17:12:20.156" v="713" actId="47"/>
        <pc:sldMkLst>
          <pc:docMk/>
          <pc:sldMk cId="1161858147" sldId="313"/>
        </pc:sldMkLst>
      </pc:sldChg>
      <pc:sldChg chg="addSp delSp modSp mod setBg">
        <pc:chgData name="K. R." userId="081ca3cf847af67c" providerId="LiveId" clId="{1AC1400F-9029-461B-880F-24FAB67E0E35}" dt="2024-04-18T17:41:06.420" v="749" actId="14861"/>
        <pc:sldMkLst>
          <pc:docMk/>
          <pc:sldMk cId="790089207" sldId="316"/>
        </pc:sldMkLst>
        <pc:spChg chg="add del mod">
          <ac:chgData name="K. R." userId="081ca3cf847af67c" providerId="LiveId" clId="{1AC1400F-9029-461B-880F-24FAB67E0E35}" dt="2024-04-18T17:11:40.178" v="705" actId="478"/>
          <ac:spMkLst>
            <pc:docMk/>
            <pc:sldMk cId="790089207" sldId="316"/>
            <ac:spMk id="3" creationId="{0258D14C-4264-A484-F05D-23F9DA6F62E1}"/>
          </ac:spMkLst>
        </pc:spChg>
        <pc:spChg chg="del">
          <ac:chgData name="K. R." userId="081ca3cf847af67c" providerId="LiveId" clId="{1AC1400F-9029-461B-880F-24FAB67E0E35}" dt="2024-04-18T17:12:17.550" v="711" actId="478"/>
          <ac:spMkLst>
            <pc:docMk/>
            <pc:sldMk cId="790089207" sldId="316"/>
            <ac:spMk id="5" creationId="{0F5ED498-072F-5D20-D425-EB845A4A4F9B}"/>
          </ac:spMkLst>
        </pc:spChg>
        <pc:spChg chg="add mod">
          <ac:chgData name="K. R." userId="081ca3cf847af67c" providerId="LiveId" clId="{1AC1400F-9029-461B-880F-24FAB67E0E35}" dt="2024-04-18T17:12:04.873" v="710" actId="12"/>
          <ac:spMkLst>
            <pc:docMk/>
            <pc:sldMk cId="790089207" sldId="316"/>
            <ac:spMk id="6" creationId="{DF39C2F8-31E8-43FD-9D66-8F2F2E66CF78}"/>
          </ac:spMkLst>
        </pc:spChg>
        <pc:spChg chg="add mod">
          <ac:chgData name="K. R." userId="081ca3cf847af67c" providerId="LiveId" clId="{1AC1400F-9029-461B-880F-24FAB67E0E35}" dt="2024-04-18T17:12:17.977" v="712"/>
          <ac:spMkLst>
            <pc:docMk/>
            <pc:sldMk cId="790089207" sldId="316"/>
            <ac:spMk id="7" creationId="{F5F82041-D6AB-8848-D80F-4B4A205E5892}"/>
          </ac:spMkLst>
        </pc:spChg>
        <pc:spChg chg="del">
          <ac:chgData name="K. R." userId="081ca3cf847af67c" providerId="LiveId" clId="{1AC1400F-9029-461B-880F-24FAB67E0E35}" dt="2024-04-18T17:11:31.163" v="702" actId="478"/>
          <ac:spMkLst>
            <pc:docMk/>
            <pc:sldMk cId="790089207" sldId="316"/>
            <ac:spMk id="12" creationId="{43D62582-BD89-DAB7-A86D-91C21D627617}"/>
          </ac:spMkLst>
        </pc:spChg>
        <pc:picChg chg="add mod">
          <ac:chgData name="K. R." userId="081ca3cf847af67c" providerId="LiveId" clId="{1AC1400F-9029-461B-880F-24FAB67E0E35}" dt="2024-04-18T17:41:06.420" v="749" actId="14861"/>
          <ac:picMkLst>
            <pc:docMk/>
            <pc:sldMk cId="790089207" sldId="316"/>
            <ac:picMk id="4" creationId="{9012F4E9-378E-0035-16DB-1E920F90E619}"/>
          </ac:picMkLst>
        </pc:picChg>
        <pc:picChg chg="del">
          <ac:chgData name="K. R." userId="081ca3cf847af67c" providerId="LiveId" clId="{1AC1400F-9029-461B-880F-24FAB67E0E35}" dt="2024-04-18T17:11:37.964" v="704" actId="478"/>
          <ac:picMkLst>
            <pc:docMk/>
            <pc:sldMk cId="790089207" sldId="316"/>
            <ac:picMk id="8" creationId="{50EF1A8B-CE35-709C-72DC-96D432C564E5}"/>
          </ac:picMkLst>
        </pc:picChg>
      </pc:sldChg>
      <pc:sldChg chg="modSp mod setBg">
        <pc:chgData name="K. R." userId="081ca3cf847af67c" providerId="LiveId" clId="{1AC1400F-9029-461B-880F-24FAB67E0E35}" dt="2024-04-18T17:39:41.358" v="717" actId="14861"/>
        <pc:sldMkLst>
          <pc:docMk/>
          <pc:sldMk cId="3651862548" sldId="318"/>
        </pc:sldMkLst>
        <pc:spChg chg="mod">
          <ac:chgData name="K. R." userId="081ca3cf847af67c" providerId="LiveId" clId="{1AC1400F-9029-461B-880F-24FAB67E0E35}" dt="2024-04-18T17:39:41.358" v="717" actId="14861"/>
          <ac:spMkLst>
            <pc:docMk/>
            <pc:sldMk cId="3651862548" sldId="318"/>
            <ac:spMk id="7" creationId="{820C1140-51F7-B754-4427-933723B646CD}"/>
          </ac:spMkLst>
        </pc:spChg>
      </pc:sldChg>
      <pc:sldChg chg="modSp mod setBg">
        <pc:chgData name="K. R." userId="081ca3cf847af67c" providerId="LiveId" clId="{1AC1400F-9029-461B-880F-24FAB67E0E35}" dt="2024-04-18T17:07:09.893" v="587"/>
        <pc:sldMkLst>
          <pc:docMk/>
          <pc:sldMk cId="3154197913" sldId="319"/>
        </pc:sldMkLst>
        <pc:spChg chg="mod">
          <ac:chgData name="K. R." userId="081ca3cf847af67c" providerId="LiveId" clId="{1AC1400F-9029-461B-880F-24FAB67E0E35}" dt="2024-04-18T17:05:52.579" v="569" actId="20577"/>
          <ac:spMkLst>
            <pc:docMk/>
            <pc:sldMk cId="3154197913" sldId="319"/>
            <ac:spMk id="3" creationId="{7DAFBE0C-0433-DA88-8782-7160B4D189E2}"/>
          </ac:spMkLst>
        </pc:spChg>
      </pc:sldChg>
      <pc:sldChg chg="addSp delSp modSp add mod setBg setFolMasterObjs">
        <pc:chgData name="K. R." userId="081ca3cf847af67c" providerId="LiveId" clId="{1AC1400F-9029-461B-880F-24FAB67E0E35}" dt="2024-04-18T17:15:59.071" v="716" actId="339"/>
        <pc:sldMkLst>
          <pc:docMk/>
          <pc:sldMk cId="1466294774" sldId="320"/>
        </pc:sldMkLst>
        <pc:spChg chg="add mod">
          <ac:chgData name="K. R." userId="081ca3cf847af67c" providerId="LiveId" clId="{1AC1400F-9029-461B-880F-24FAB67E0E35}" dt="2024-04-18T17:05:10.684" v="561" actId="1035"/>
          <ac:spMkLst>
            <pc:docMk/>
            <pc:sldMk cId="1466294774" sldId="320"/>
            <ac:spMk id="4" creationId="{3EE951DA-EC40-1E62-5FC8-18863735DFBE}"/>
          </ac:spMkLst>
        </pc:spChg>
        <pc:spChg chg="mod ord">
          <ac:chgData name="K. R." userId="081ca3cf847af67c" providerId="LiveId" clId="{1AC1400F-9029-461B-880F-24FAB67E0E35}" dt="2024-04-18T17:15:59.071" v="716" actId="339"/>
          <ac:spMkLst>
            <pc:docMk/>
            <pc:sldMk cId="1466294774" sldId="320"/>
            <ac:spMk id="7" creationId="{6B6E21C6-4801-5DEF-EDFB-BD8184EE9701}"/>
          </ac:spMkLst>
        </pc:spChg>
        <pc:picChg chg="add mod">
          <ac:chgData name="K. R." userId="081ca3cf847af67c" providerId="LiveId" clId="{1AC1400F-9029-461B-880F-24FAB67E0E35}" dt="2024-04-18T17:00:58.715" v="352" actId="1076"/>
          <ac:picMkLst>
            <pc:docMk/>
            <pc:sldMk cId="1466294774" sldId="320"/>
            <ac:picMk id="3" creationId="{8A97B7E1-161F-355B-0354-0509951FF803}"/>
          </ac:picMkLst>
        </pc:picChg>
        <pc:picChg chg="mod">
          <ac:chgData name="K. R." userId="081ca3cf847af67c" providerId="LiveId" clId="{1AC1400F-9029-461B-880F-24FAB67E0E35}" dt="2024-04-18T16:55:52.676" v="245" actId="1076"/>
          <ac:picMkLst>
            <pc:docMk/>
            <pc:sldMk cId="1466294774" sldId="320"/>
            <ac:picMk id="6" creationId="{9A5D9ED1-DFCC-4799-89E2-D118451B98DF}"/>
          </ac:picMkLst>
        </pc:picChg>
        <pc:picChg chg="add del">
          <ac:chgData name="K. R." userId="081ca3cf847af67c" providerId="LiveId" clId="{1AC1400F-9029-461B-880F-24FAB67E0E35}" dt="2024-04-18T16:55:12.874" v="241" actId="26606"/>
          <ac:picMkLst>
            <pc:docMk/>
            <pc:sldMk cId="1466294774" sldId="320"/>
            <ac:picMk id="24" creationId="{DBF7BBCC-A085-493E-83D9-01D4F8E88929}"/>
          </ac:picMkLst>
        </pc:picChg>
        <pc:picChg chg="add del">
          <ac:chgData name="K. R." userId="081ca3cf847af67c" providerId="LiveId" clId="{1AC1400F-9029-461B-880F-24FAB67E0E35}" dt="2024-04-18T16:55:12.795" v="240" actId="26606"/>
          <ac:picMkLst>
            <pc:docMk/>
            <pc:sldMk cId="1466294774" sldId="320"/>
            <ac:picMk id="29" creationId="{9B0DB875-49E3-4B9D-8AAE-D81A127B6647}"/>
          </ac:picMkLst>
        </pc:picChg>
        <pc:picChg chg="add del">
          <ac:chgData name="K. R." userId="081ca3cf847af67c" providerId="LiveId" clId="{1AC1400F-9029-461B-880F-24FAB67E0E35}" dt="2024-04-18T16:55:50.032" v="244" actId="26606"/>
          <ac:picMkLst>
            <pc:docMk/>
            <pc:sldMk cId="1466294774" sldId="320"/>
            <ac:picMk id="31" creationId="{2BFB581C-2142-4222-9A3B-905AD6C09535}"/>
          </ac:picMkLst>
        </pc:picChg>
        <pc:picChg chg="add">
          <ac:chgData name="K. R." userId="081ca3cf847af67c" providerId="LiveId" clId="{1AC1400F-9029-461B-880F-24FAB67E0E35}" dt="2024-04-18T16:55:50.032" v="244" actId="26606"/>
          <ac:picMkLst>
            <pc:docMk/>
            <pc:sldMk cId="1466294774" sldId="320"/>
            <ac:picMk id="36" creationId="{9B0DB875-49E3-4B9D-8AAE-D81A127B6647}"/>
          </ac:picMkLst>
        </pc:picChg>
      </pc:sldChg>
      <pc:sldChg chg="add">
        <pc:chgData name="K. R." userId="081ca3cf847af67c" providerId="LiveId" clId="{1AC1400F-9029-461B-880F-24FAB67E0E35}" dt="2024-04-18T17:11:22.037" v="701" actId="2890"/>
        <pc:sldMkLst>
          <pc:docMk/>
          <pc:sldMk cId="152980746" sldId="321"/>
        </pc:sldMkLst>
      </pc:sldChg>
      <pc:sldMasterChg chg="setBg modSldLayout">
        <pc:chgData name="K. R." userId="081ca3cf847af67c" providerId="LiveId" clId="{1AC1400F-9029-461B-880F-24FAB67E0E35}" dt="2024-04-18T17:07:09.893" v="587"/>
        <pc:sldMasterMkLst>
          <pc:docMk/>
          <pc:sldMasterMk cId="4191945988" sldId="2147483796"/>
        </pc:sldMasterMkLst>
        <pc:sldLayoutChg chg="setBg">
          <pc:chgData name="K. R." userId="081ca3cf847af67c" providerId="LiveId" clId="{1AC1400F-9029-461B-880F-24FAB67E0E35}" dt="2024-04-18T17:07:09.893" v="587"/>
          <pc:sldLayoutMkLst>
            <pc:docMk/>
            <pc:sldMasterMk cId="4191945988" sldId="2147483796"/>
            <pc:sldLayoutMk cId="688215765" sldId="2147483797"/>
          </pc:sldLayoutMkLst>
        </pc:sldLayoutChg>
        <pc:sldLayoutChg chg="setBg">
          <pc:chgData name="K. R." userId="081ca3cf847af67c" providerId="LiveId" clId="{1AC1400F-9029-461B-880F-24FAB67E0E35}" dt="2024-04-18T17:07:09.893" v="587"/>
          <pc:sldLayoutMkLst>
            <pc:docMk/>
            <pc:sldMasterMk cId="4191945988" sldId="2147483796"/>
            <pc:sldLayoutMk cId="4210175556" sldId="2147483798"/>
          </pc:sldLayoutMkLst>
        </pc:sldLayoutChg>
        <pc:sldLayoutChg chg="setBg">
          <pc:chgData name="K. R." userId="081ca3cf847af67c" providerId="LiveId" clId="{1AC1400F-9029-461B-880F-24FAB67E0E35}" dt="2024-04-18T17:07:09.893" v="587"/>
          <pc:sldLayoutMkLst>
            <pc:docMk/>
            <pc:sldMasterMk cId="4191945988" sldId="2147483796"/>
            <pc:sldLayoutMk cId="134216595" sldId="2147483799"/>
          </pc:sldLayoutMkLst>
        </pc:sldLayoutChg>
        <pc:sldLayoutChg chg="setBg">
          <pc:chgData name="K. R." userId="081ca3cf847af67c" providerId="LiveId" clId="{1AC1400F-9029-461B-880F-24FAB67E0E35}" dt="2024-04-18T17:07:09.893" v="587"/>
          <pc:sldLayoutMkLst>
            <pc:docMk/>
            <pc:sldMasterMk cId="4191945988" sldId="2147483796"/>
            <pc:sldLayoutMk cId="464112143" sldId="2147483800"/>
          </pc:sldLayoutMkLst>
        </pc:sldLayoutChg>
        <pc:sldLayoutChg chg="setBg">
          <pc:chgData name="K. R." userId="081ca3cf847af67c" providerId="LiveId" clId="{1AC1400F-9029-461B-880F-24FAB67E0E35}" dt="2024-04-18T17:07:09.893" v="587"/>
          <pc:sldLayoutMkLst>
            <pc:docMk/>
            <pc:sldMasterMk cId="4191945988" sldId="2147483796"/>
            <pc:sldLayoutMk cId="1272489410" sldId="2147483801"/>
          </pc:sldLayoutMkLst>
        </pc:sldLayoutChg>
        <pc:sldLayoutChg chg="setBg">
          <pc:chgData name="K. R." userId="081ca3cf847af67c" providerId="LiveId" clId="{1AC1400F-9029-461B-880F-24FAB67E0E35}" dt="2024-04-18T17:07:09.893" v="587"/>
          <pc:sldLayoutMkLst>
            <pc:docMk/>
            <pc:sldMasterMk cId="4191945988" sldId="2147483796"/>
            <pc:sldLayoutMk cId="1150990814" sldId="2147483802"/>
          </pc:sldLayoutMkLst>
        </pc:sldLayoutChg>
        <pc:sldLayoutChg chg="setBg">
          <pc:chgData name="K. R." userId="081ca3cf847af67c" providerId="LiveId" clId="{1AC1400F-9029-461B-880F-24FAB67E0E35}" dt="2024-04-18T17:07:09.893" v="587"/>
          <pc:sldLayoutMkLst>
            <pc:docMk/>
            <pc:sldMasterMk cId="4191945988" sldId="2147483796"/>
            <pc:sldLayoutMk cId="4284124764" sldId="2147483803"/>
          </pc:sldLayoutMkLst>
        </pc:sldLayoutChg>
        <pc:sldLayoutChg chg="setBg">
          <pc:chgData name="K. R." userId="081ca3cf847af67c" providerId="LiveId" clId="{1AC1400F-9029-461B-880F-24FAB67E0E35}" dt="2024-04-18T17:07:09.893" v="587"/>
          <pc:sldLayoutMkLst>
            <pc:docMk/>
            <pc:sldMasterMk cId="4191945988" sldId="2147483796"/>
            <pc:sldLayoutMk cId="949377958" sldId="2147483804"/>
          </pc:sldLayoutMkLst>
        </pc:sldLayoutChg>
        <pc:sldLayoutChg chg="setBg">
          <pc:chgData name="K. R." userId="081ca3cf847af67c" providerId="LiveId" clId="{1AC1400F-9029-461B-880F-24FAB67E0E35}" dt="2024-04-18T17:07:09.893" v="587"/>
          <pc:sldLayoutMkLst>
            <pc:docMk/>
            <pc:sldMasterMk cId="4191945988" sldId="2147483796"/>
            <pc:sldLayoutMk cId="2928677693" sldId="2147483805"/>
          </pc:sldLayoutMkLst>
        </pc:sldLayoutChg>
        <pc:sldLayoutChg chg="setBg">
          <pc:chgData name="K. R." userId="081ca3cf847af67c" providerId="LiveId" clId="{1AC1400F-9029-461B-880F-24FAB67E0E35}" dt="2024-04-18T17:07:09.893" v="587"/>
          <pc:sldLayoutMkLst>
            <pc:docMk/>
            <pc:sldMasterMk cId="4191945988" sldId="2147483796"/>
            <pc:sldLayoutMk cId="3207489330" sldId="2147483806"/>
          </pc:sldLayoutMkLst>
        </pc:sldLayoutChg>
        <pc:sldLayoutChg chg="setBg">
          <pc:chgData name="K. R." userId="081ca3cf847af67c" providerId="LiveId" clId="{1AC1400F-9029-461B-880F-24FAB67E0E35}" dt="2024-04-18T17:07:09.893" v="587"/>
          <pc:sldLayoutMkLst>
            <pc:docMk/>
            <pc:sldMasterMk cId="4191945988" sldId="2147483796"/>
            <pc:sldLayoutMk cId="3084811380" sldId="2147483807"/>
          </pc:sldLayoutMkLst>
        </pc:sldLayoutChg>
        <pc:sldLayoutChg chg="setBg">
          <pc:chgData name="K. R." userId="081ca3cf847af67c" providerId="LiveId" clId="{1AC1400F-9029-461B-880F-24FAB67E0E35}" dt="2024-04-18T17:07:09.893" v="587"/>
          <pc:sldLayoutMkLst>
            <pc:docMk/>
            <pc:sldMasterMk cId="4191945988" sldId="2147483796"/>
            <pc:sldLayoutMk cId="942732569" sldId="2147483808"/>
          </pc:sldLayoutMkLst>
        </pc:sldLayoutChg>
        <pc:sldLayoutChg chg="setBg">
          <pc:chgData name="K. R." userId="081ca3cf847af67c" providerId="LiveId" clId="{1AC1400F-9029-461B-880F-24FAB67E0E35}" dt="2024-04-18T17:07:09.893" v="587"/>
          <pc:sldLayoutMkLst>
            <pc:docMk/>
            <pc:sldMasterMk cId="4191945988" sldId="2147483796"/>
            <pc:sldLayoutMk cId="2604175068" sldId="2147483809"/>
          </pc:sldLayoutMkLst>
        </pc:sldLayoutChg>
        <pc:sldLayoutChg chg="setBg">
          <pc:chgData name="K. R." userId="081ca3cf847af67c" providerId="LiveId" clId="{1AC1400F-9029-461B-880F-24FAB67E0E35}" dt="2024-04-18T17:07:09.893" v="587"/>
          <pc:sldLayoutMkLst>
            <pc:docMk/>
            <pc:sldMasterMk cId="4191945988" sldId="2147483796"/>
            <pc:sldLayoutMk cId="4153517647" sldId="2147483810"/>
          </pc:sldLayoutMkLst>
        </pc:sldLayoutChg>
        <pc:sldLayoutChg chg="setBg">
          <pc:chgData name="K. R." userId="081ca3cf847af67c" providerId="LiveId" clId="{1AC1400F-9029-461B-880F-24FAB67E0E35}" dt="2024-04-18T17:07:09.893" v="587"/>
          <pc:sldLayoutMkLst>
            <pc:docMk/>
            <pc:sldMasterMk cId="4191945988" sldId="2147483796"/>
            <pc:sldLayoutMk cId="165287865" sldId="2147483811"/>
          </pc:sldLayoutMkLst>
        </pc:sldLayoutChg>
        <pc:sldLayoutChg chg="setBg">
          <pc:chgData name="K. R." userId="081ca3cf847af67c" providerId="LiveId" clId="{1AC1400F-9029-461B-880F-24FAB67E0E35}" dt="2024-04-18T17:07:09.893" v="587"/>
          <pc:sldLayoutMkLst>
            <pc:docMk/>
            <pc:sldMasterMk cId="4191945988" sldId="2147483796"/>
            <pc:sldLayoutMk cId="953093002" sldId="2147483812"/>
          </pc:sldLayoutMkLst>
        </pc:sldLayoutChg>
        <pc:sldLayoutChg chg="setBg">
          <pc:chgData name="K. R." userId="081ca3cf847af67c" providerId="LiveId" clId="{1AC1400F-9029-461B-880F-24FAB67E0E35}" dt="2024-04-18T17:07:09.893" v="587"/>
          <pc:sldLayoutMkLst>
            <pc:docMk/>
            <pc:sldMasterMk cId="4191945988" sldId="2147483796"/>
            <pc:sldLayoutMk cId="2876145242" sldId="214748381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215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48933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81138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273256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17506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5176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8786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09300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14524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17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6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112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48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990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12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377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677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89000"/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9459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1000"/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8" r="-1" b="23787"/>
          <a:stretch/>
        </p:blipFill>
        <p:spPr>
          <a:xfrm>
            <a:off x="1162109" y="693374"/>
            <a:ext cx="9845346" cy="3525671"/>
          </a:xfrm>
          <a:prstGeom prst="rect">
            <a:avLst/>
          </a:prstGeom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6B6E21C6-4801-5DEF-EDFB-BD8184EE9701}"/>
              </a:ext>
            </a:extLst>
          </p:cNvPr>
          <p:cNvSpPr/>
          <p:nvPr/>
        </p:nvSpPr>
        <p:spPr>
          <a:xfrm>
            <a:off x="155863" y="1968351"/>
            <a:ext cx="11880274" cy="975715"/>
          </a:xfrm>
          <a:prstGeom prst="snip1Rect">
            <a:avLst/>
          </a:prstGeom>
          <a:solidFill>
            <a:srgbClr val="515153"/>
          </a:solidFill>
          <a:ln>
            <a:solidFill>
              <a:srgbClr val="515153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ts val="1800"/>
              </a:spcAft>
            </a:pPr>
            <a:r>
              <a:rPr lang="en-US" sz="5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THE DOMINATION IN GRAPHS</a:t>
            </a:r>
          </a:p>
        </p:txBody>
      </p:sp>
      <p:pic>
        <p:nvPicPr>
          <p:cNvPr id="3" name="Picture 2" descr="A logo with a bird and text&#10;&#10;Description automatically generated">
            <a:extLst>
              <a:ext uri="{FF2B5EF4-FFF2-40B4-BE49-F238E27FC236}">
                <a16:creationId xmlns:a16="http://schemas.microsoft.com/office/drawing/2014/main" id="{8A97B7E1-161F-355B-0354-0509951FF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63" y="4190072"/>
            <a:ext cx="1996574" cy="25037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E951DA-EC40-1E62-5FC8-18863735DFBE}"/>
              </a:ext>
            </a:extLst>
          </p:cNvPr>
          <p:cNvSpPr txBox="1"/>
          <p:nvPr/>
        </p:nvSpPr>
        <p:spPr>
          <a:xfrm>
            <a:off x="2556313" y="4846175"/>
            <a:ext cx="70793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tx2">
                    <a:lumMod val="90000"/>
                  </a:schemeClr>
                </a:solidFill>
              </a:rPr>
              <a:t>Vi Nguyen</a:t>
            </a:r>
          </a:p>
          <a:p>
            <a:pPr algn="ctr"/>
            <a:r>
              <a:rPr lang="en-US" sz="3000" dirty="0">
                <a:solidFill>
                  <a:schemeClr val="tx2">
                    <a:lumMod val="90000"/>
                  </a:schemeClr>
                </a:solidFill>
              </a:rPr>
              <a:t>University of North Florida</a:t>
            </a:r>
          </a:p>
          <a:p>
            <a:pPr algn="ctr"/>
            <a:r>
              <a:rPr lang="en-US" sz="3000" dirty="0">
                <a:solidFill>
                  <a:schemeClr val="tx2">
                    <a:lumMod val="90000"/>
                  </a:schemeClr>
                </a:solidFill>
              </a:rPr>
              <a:t>Department of Mathematics and Statistics</a:t>
            </a:r>
          </a:p>
        </p:txBody>
      </p:sp>
    </p:spTree>
    <p:extLst>
      <p:ext uri="{BB962C8B-B14F-4D97-AF65-F5344CB8AC3E}">
        <p14:creationId xmlns:p14="http://schemas.microsoft.com/office/powerpoint/2010/main" val="1466294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AA36-BACD-1AEA-DE25-1DB4DE8BD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54" y="0"/>
            <a:ext cx="10595580" cy="1051286"/>
          </a:xfrm>
        </p:spPr>
        <p:txBody>
          <a:bodyPr>
            <a:normAutofit/>
          </a:bodyPr>
          <a:lstStyle/>
          <a:p>
            <a:pPr algn="l"/>
            <a:r>
              <a:rPr lang="en-US" sz="4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Proof by Contradiction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2D005A-5FF1-81BF-436B-7E9BEB4219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2309" y="1257299"/>
                <a:ext cx="7266706" cy="2482433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Proof. </a:t>
                </a: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 the contrary, assume that </a:t>
                </a:r>
                <a14:m>
                  <m:oMath xmlns:m="http://schemas.openxmlformats.org/officeDocument/2006/math">
                    <m:r>
                      <a:rPr lang="en-US" sz="2600" i="1" dirty="0">
                        <a:effectLst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has a dominating set </a:t>
                </a:r>
                <a14:m>
                  <m:oMath xmlns:m="http://schemas.openxmlformats.org/officeDocument/2006/math">
                    <m:r>
                      <a:rPr lang="en-US" sz="2600" i="1" dirty="0"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600" i="1">
                        <a:effectLst/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2D005A-5FF1-81BF-436B-7E9BEB421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09" y="1257299"/>
                <a:ext cx="7266706" cy="24824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79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AA36-BACD-1AEA-DE25-1DB4DE8BD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88" y="0"/>
            <a:ext cx="10659101" cy="980105"/>
          </a:xfrm>
        </p:spPr>
        <p:txBody>
          <a:bodyPr>
            <a:normAutofit/>
          </a:bodyPr>
          <a:lstStyle/>
          <a:p>
            <a:pPr algn="l"/>
            <a:r>
              <a:rPr lang="en-US" sz="4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 Red Vertices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FA8B64-EAE9-D516-3B1A-D578462ECB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2309" y="1257299"/>
                <a:ext cx="7266706" cy="2482433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Proof. </a:t>
                </a: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 the contrary, assume that </a:t>
                </a:r>
                <a14:m>
                  <m:oMath xmlns:m="http://schemas.openxmlformats.org/officeDocument/2006/math">
                    <m:r>
                      <a:rPr lang="en-US" sz="2600" i="1" dirty="0">
                        <a:effectLst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has a dominating set </a:t>
                </a:r>
                <a14:m>
                  <m:oMath xmlns:m="http://schemas.openxmlformats.org/officeDocument/2006/math">
                    <m:r>
                      <a:rPr lang="en-US" sz="2600" i="1" dirty="0"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600" i="1">
                        <a:effectLst/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 all three vertices of </a:t>
                </a:r>
                <a14:m>
                  <m:oMath xmlns:m="http://schemas.openxmlformats.org/officeDocument/2006/math">
                    <m:r>
                      <a:rPr lang="en-US" sz="2600" i="1" dirty="0"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have the same color, say red, we can see only 3 out 6 red vertices will be dominated.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FA8B64-EAE9-D516-3B1A-D578462E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09" y="1257299"/>
                <a:ext cx="7266706" cy="24824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62BC79B-13E7-4A54-1923-CD76948E1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003" y="243657"/>
            <a:ext cx="4666217" cy="302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70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36061AE-4429-0BB1-922C-E0B1E9A6B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003" y="243657"/>
            <a:ext cx="4666217" cy="3027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A5AA36-BACD-1AEA-DE25-1DB4DE8BD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13" y="0"/>
            <a:ext cx="10664576" cy="991056"/>
          </a:xfrm>
        </p:spPr>
        <p:txBody>
          <a:bodyPr>
            <a:normAutofit/>
          </a:bodyPr>
          <a:lstStyle/>
          <a:p>
            <a:pPr algn="l"/>
            <a:r>
              <a:rPr lang="en-US" sz="4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Red &amp; 1 Blue Vertices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3DD43F9-FAF3-8222-6054-2FDA6A5D28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2309" y="1257299"/>
                <a:ext cx="7266706" cy="2482433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Proof. </a:t>
                </a: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 the contrary, assume that </a:t>
                </a:r>
                <a14:m>
                  <m:oMath xmlns:m="http://schemas.openxmlformats.org/officeDocument/2006/math">
                    <m:r>
                      <a:rPr lang="en-US" sz="2600" i="1" dirty="0">
                        <a:effectLst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has a dominating set </a:t>
                </a:r>
                <a14:m>
                  <m:oMath xmlns:m="http://schemas.openxmlformats.org/officeDocument/2006/math">
                    <m:r>
                      <a:rPr lang="en-US" sz="2600" i="1" dirty="0"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600" i="1">
                        <a:effectLst/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 all three vertices of </a:t>
                </a:r>
                <a14:m>
                  <m:oMath xmlns:m="http://schemas.openxmlformats.org/officeDocument/2006/math">
                    <m:r>
                      <a:rPr lang="en-US" sz="2600" i="1" dirty="0"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have the same color, say red, we can see only 3 out 6 red vertices will be dominated.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3DD43F9-FAF3-8222-6054-2FDA6A5D2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09" y="1257299"/>
                <a:ext cx="7266706" cy="2482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D3C447-06EE-E57A-FF5C-75DB0BFDB53C}"/>
              </a:ext>
            </a:extLst>
          </p:cNvPr>
          <p:cNvSpPr txBox="1">
            <a:spLocks/>
          </p:cNvSpPr>
          <p:nvPr/>
        </p:nvSpPr>
        <p:spPr>
          <a:xfrm>
            <a:off x="222309" y="3657601"/>
            <a:ext cx="11816378" cy="32004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Thus, there must be one vertex with different color.</a:t>
            </a:r>
          </a:p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Let 2 of those vertices be red, and the other be blue.</a:t>
            </a:r>
          </a:p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Still, not all vertices are dominated.</a:t>
            </a:r>
          </a:p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Therefore, we must choose what red vertices and what blue vertex should be used.</a:t>
            </a:r>
          </a:p>
        </p:txBody>
      </p:sp>
    </p:spTree>
    <p:extLst>
      <p:ext uri="{BB962C8B-B14F-4D97-AF65-F5344CB8AC3E}">
        <p14:creationId xmlns:p14="http://schemas.microsoft.com/office/powerpoint/2010/main" val="4193368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AA36-BACD-1AEA-DE25-1DB4DE8BD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90" y="0"/>
            <a:ext cx="10637199" cy="1011382"/>
          </a:xfrm>
        </p:spPr>
        <p:txBody>
          <a:bodyPr>
            <a:normAutofit/>
          </a:bodyPr>
          <a:lstStyle/>
          <a:p>
            <a:pPr algn="l"/>
            <a:r>
              <a:rPr lang="en-US" sz="4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Blue Vertex Has Degree 3...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DBE1E0-84C9-4C69-F0A4-D5EDD6843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73" y="3559559"/>
            <a:ext cx="4915211" cy="318903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B1E1BD-C40A-C748-4829-CE47154CFF0A}"/>
              </a:ext>
            </a:extLst>
          </p:cNvPr>
          <p:cNvSpPr txBox="1">
            <a:spLocks/>
          </p:cNvSpPr>
          <p:nvPr/>
        </p:nvSpPr>
        <p:spPr>
          <a:xfrm>
            <a:off x="228600" y="941770"/>
            <a:ext cx="11589327" cy="265662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spcBef>
                <a:spcPts val="0"/>
              </a:spcBef>
              <a:spcAft>
                <a:spcPts val="0"/>
              </a:spcAft>
              <a:buFont typeface="Wingdings 2" charset="2"/>
              <a:buNone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the blue vertices has degree 3 or lower, then it can only dominate at most 3 red vertices which makes the total of 5 out of 6 red vertices dominated.</a:t>
            </a:r>
          </a:p>
          <a:p>
            <a:pPr marL="36900" indent="0">
              <a:spcBef>
                <a:spcPts val="0"/>
              </a:spcBef>
              <a:spcAft>
                <a:spcPts val="0"/>
              </a:spcAft>
              <a:buFont typeface="Wingdings 2" charset="2"/>
              <a:buNone/>
            </a:pP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spcBef>
                <a:spcPts val="0"/>
              </a:spcBef>
              <a:spcAft>
                <a:spcPts val="0"/>
              </a:spcAft>
              <a:buFont typeface="Wingdings 2" charset="2"/>
              <a:buNone/>
            </a:pPr>
            <a:endParaRPr lang="en-US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spcBef>
                <a:spcPts val="0"/>
              </a:spcBef>
              <a:spcAft>
                <a:spcPts val="0"/>
              </a:spcAft>
              <a:buFont typeface="Wingdings 2" charset="2"/>
              <a:buNone/>
            </a:pP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903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AA36-BACD-1AEA-DE25-1DB4DE8BD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13" y="0"/>
            <a:ext cx="10664576" cy="1018434"/>
          </a:xfrm>
        </p:spPr>
        <p:txBody>
          <a:bodyPr>
            <a:normAutofit/>
          </a:bodyPr>
          <a:lstStyle/>
          <a:p>
            <a:pPr algn="l"/>
            <a:r>
              <a:rPr lang="en-US" sz="4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Blue Vertex Must Have Degree 4!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8AC5951-81A3-FEF3-007B-C94E024C93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8600" y="952720"/>
                <a:ext cx="11589327" cy="2656626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 the blue vertices has degree 3 or lower, then it can only dominate at most 3 red vertices which makes the total of 5 out of 6 red vertices dominated.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Therefore, the blue vertex of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must have degree 4, which is vertex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8AC5951-81A3-FEF3-007B-C94E024C9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952720"/>
                <a:ext cx="11589327" cy="26566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CF8C200-8935-5621-ECC8-0AC9E31C9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74" y="3559559"/>
            <a:ext cx="4915212" cy="318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61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B58046-4E80-C94D-B67B-ACE9CF6F7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74" y="3559559"/>
            <a:ext cx="4915211" cy="3189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A5AA36-BACD-1AEA-DE25-1DB4DE8BD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88" y="0"/>
            <a:ext cx="10659101" cy="908925"/>
          </a:xfrm>
        </p:spPr>
        <p:txBody>
          <a:bodyPr>
            <a:normAutofit/>
          </a:bodyPr>
          <a:lstStyle/>
          <a:p>
            <a:pPr algn="l"/>
            <a:r>
              <a:rPr lang="en-US" sz="4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Red Vertices Must Be…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D60342-41E5-D7AC-A03E-793187038A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952720"/>
                <a:ext cx="11589327" cy="2656626"/>
              </a:xfrm>
            </p:spPr>
            <p:txBody>
              <a:bodyPr>
                <a:normAutofit/>
              </a:bodyPr>
              <a:lstStyle/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 the blue vertices has degree 3 or lower, then it can only dominate at most 3 red vertices which makes the total of 5 out of 6 red vertices dominated.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Therefore, the blue vertex of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must have degree 4, which is vertex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 choosing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would be the only two red vertices that are not dominated. Thus, let take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as the red vertices of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 Write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 = {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D60342-41E5-D7AC-A03E-793187038A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52720"/>
                <a:ext cx="11589327" cy="265662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01634F9-66E1-0162-9B1C-4B762560D7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2012" y="3887480"/>
                <a:ext cx="5949987" cy="3122625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3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However,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will not be dominated by this choice.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 such set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exists. (Contradiction)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Therefore, </a:t>
                </a:r>
                <a14:m>
                  <m:oMath xmlns:m="http://schemas.openxmlformats.org/officeDocument/2006/math">
                    <m:r>
                      <a:rPr lang="el-GR" sz="2600" i="1" dirty="0" smtClean="0">
                        <a:effectLst/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sz="2600" i="1" dirty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 dirty="0" smtClean="0">
                            <a:effectLst/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600" b="0" i="1" dirty="0" smtClean="0">
                        <a:effectLst/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01634F9-66E1-0162-9B1C-4B762560D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012" y="3887480"/>
                <a:ext cx="5949987" cy="31226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511C11A-C25B-D13E-F1DA-00C41EB99389}"/>
              </a:ext>
            </a:extLst>
          </p:cNvPr>
          <p:cNvSpPr/>
          <p:nvPr/>
        </p:nvSpPr>
        <p:spPr>
          <a:xfrm>
            <a:off x="11724408" y="6435436"/>
            <a:ext cx="187038" cy="18703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08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AA36-BACD-1AEA-DE25-1DB4DE8BD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88" y="0"/>
            <a:ext cx="10659101" cy="914400"/>
          </a:xfrm>
        </p:spPr>
        <p:txBody>
          <a:bodyPr>
            <a:normAutofit/>
          </a:bodyPr>
          <a:lstStyle/>
          <a:p>
            <a:pPr algn="l"/>
            <a:r>
              <a:rPr lang="en-US" sz="4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Bounds of Domination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DB3E0A7-B93D-AD10-1339-34E1A7AA34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38271" y="2436575"/>
                <a:ext cx="6453730" cy="4421426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r>
                  <a:rPr lang="en-US" sz="26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Example.</a:t>
                </a: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our motivating problem:</a:t>
                </a:r>
              </a:p>
              <a:p>
                <a:pPr marL="36900" indent="0" algn="ctr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600" i="1" dirty="0" smtClean="0">
                          <a:effectLst/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 algn="ctr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60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d>
                        <m:dPr>
                          <m:ctrlPr>
                            <a:rPr lang="en-US" sz="26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60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 algn="ctr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 Theorem 1: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600" i="1" smtClean="0">
                            <a:effectLst/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∆(</m:t>
                        </m:r>
                        <m:r>
                          <a:rPr lang="en-US" sz="2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sz="2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6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6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sz="2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6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6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6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−∆(</m:t>
                    </m:r>
                    <m:r>
                      <a:rPr lang="en-US" sz="26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6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effectLst/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US" sz="2600" i="1" smtClean="0">
                              <a:effectLst/>
                              <a:latin typeface="Cambria Math" panose="02040503050406030204" pitchFamily="18" charset="0"/>
                            </a:rPr>
                            <m:t>1+4</m:t>
                          </m:r>
                        </m:den>
                      </m:f>
                      <m:r>
                        <a:rPr lang="en-US" sz="260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60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6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60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≤12−4</m:t>
                      </m:r>
                    </m:oMath>
                  </m:oMathPara>
                </a14:m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60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3≤</m:t>
                      </m:r>
                      <m:r>
                        <a:rPr lang="en-US" sz="260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6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60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≤8</m:t>
                      </m:r>
                    </m:oMath>
                  </m:oMathPara>
                </a14:m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DB3E0A7-B93D-AD10-1339-34E1A7AA3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271" y="2436575"/>
                <a:ext cx="6453730" cy="44214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29B550-8267-C162-81D5-8ACE4731ADC2}"/>
                  </a:ext>
                </a:extLst>
              </p:cNvPr>
              <p:cNvSpPr/>
              <p:nvPr/>
            </p:nvSpPr>
            <p:spPr>
              <a:xfrm>
                <a:off x="579485" y="914400"/>
                <a:ext cx="11154402" cy="960786"/>
              </a:xfrm>
              <a:prstGeom prst="rect">
                <a:avLst/>
              </a:prstGeom>
              <a:solidFill>
                <a:srgbClr val="6666FF"/>
              </a:solidFill>
              <a:ln>
                <a:solidFill>
                  <a:srgbClr val="6666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Theorem 1.</a:t>
                </a:r>
                <a:r>
                  <a:rPr lang="en-US" sz="28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		If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8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a graph of order n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then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−∆(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29B550-8267-C162-81D5-8ACE4731AD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5" y="914400"/>
                <a:ext cx="11154402" cy="960786"/>
              </a:xfrm>
              <a:prstGeom prst="rect">
                <a:avLst/>
              </a:prstGeom>
              <a:blipFill>
                <a:blip r:embed="rId3"/>
                <a:stretch>
                  <a:fillRect l="-709"/>
                </a:stretch>
              </a:blipFill>
              <a:ln>
                <a:solidFill>
                  <a:srgbClr val="66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C23D4DDC-9A31-E843-9706-755F19B44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88" y="2691857"/>
            <a:ext cx="5065616" cy="334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07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8B8646-524C-A45A-161E-0FE3704C1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554" y="210806"/>
            <a:ext cx="4422338" cy="28745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7A5AA36-BACD-1AEA-DE25-1DB4DE8BDB9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53313" y="0"/>
                <a:ext cx="10664576" cy="926089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45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5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r>
                          <a:rPr lang="en-US" sz="4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sz="4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=∆(</m:t>
                    </m:r>
                    <m:r>
                      <a:rPr lang="en-US" sz="4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4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5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7A5AA36-BACD-1AEA-DE25-1DB4DE8BDB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3313" y="0"/>
                <a:ext cx="10664576" cy="92608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4536E9A-48C1-19CC-A56B-C4A94A09A5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5109" y="3608321"/>
                <a:ext cx="11576386" cy="3137432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>
                <a:lvl1pPr marL="3429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3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r>
                  <a:rPr lang="en-US" sz="26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Proof. </a:t>
                </a: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graph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of order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every vertex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dominates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1+</m:t>
                    </m:r>
                    <m:func>
                      <m:funcPr>
                        <m:ctrlPr>
                          <a:rPr lang="en-US" sz="26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b="0" i="0" dirty="0" smtClean="0">
                            <a:effectLst/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r>
                          <a:rPr lang="en-US" sz="2600" b="0" i="1" dirty="0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vertices.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such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i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=∆(</m:t>
                    </m:r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dominates</a:t>
                </a:r>
                <a14:m>
                  <m:oMath xmlns:m="http://schemas.openxmlformats.org/officeDocument/2006/math">
                    <m:r>
                      <a:rPr lang="en-US" sz="2600" b="0" i="0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1+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∆(</m:t>
                    </m:r>
                    <m:r>
                      <a:rPr lang="en-US" sz="26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vertices, and there are 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−(1+∆</m:t>
                    </m:r>
                    <m:d>
                      <m:dPr>
                        <m:ctrlPr>
                          <a:rPr lang="en-US" sz="2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undominated vertices.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So, there is a dominating set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</a:rPr>
                      <m:t>=1+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6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effectLst/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d>
                              <m:dPr>
                                <m:ctrlPr>
                                  <a:rPr lang="en-US" sz="26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−∆(</m:t>
                    </m:r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Thus, </a:t>
                </a:r>
                <a14:m>
                  <m:oMath xmlns:m="http://schemas.openxmlformats.org/officeDocument/2006/math">
                    <m:r>
                      <a:rPr lang="en-US" sz="26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sz="26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∆(</m:t>
                    </m:r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4536E9A-48C1-19CC-A56B-C4A94A09A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09" y="3608321"/>
                <a:ext cx="11576386" cy="31374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Double Wave 4">
                <a:extLst>
                  <a:ext uri="{FF2B5EF4-FFF2-40B4-BE49-F238E27FC236}">
                    <a16:creationId xmlns:a16="http://schemas.microsoft.com/office/drawing/2014/main" id="{B7126EB2-7753-1652-5CA0-AD5747E93BDC}"/>
                  </a:ext>
                </a:extLst>
              </p:cNvPr>
              <p:cNvSpPr/>
              <p:nvPr/>
            </p:nvSpPr>
            <p:spPr>
              <a:xfrm>
                <a:off x="245108" y="996531"/>
                <a:ext cx="6358284" cy="2127172"/>
              </a:xfrm>
              <a:prstGeom prst="doubleWave">
                <a:avLst>
                  <a:gd name="adj1" fmla="val 6250"/>
                  <a:gd name="adj2" fmla="val 0"/>
                </a:avLst>
              </a:prstGeom>
              <a:noFill/>
              <a:ln w="57150">
                <a:solidFill>
                  <a:srgbClr val="0070C0"/>
                </a:solidFill>
                <a:prstDash val="lgDash"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Theorem 1.</a:t>
                </a:r>
                <a:r>
                  <a:rPr lang="en-US" sz="26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6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a graph of order n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6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then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600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∆(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−∆(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Double Wave 4">
                <a:extLst>
                  <a:ext uri="{FF2B5EF4-FFF2-40B4-BE49-F238E27FC236}">
                    <a16:creationId xmlns:a16="http://schemas.microsoft.com/office/drawing/2014/main" id="{B7126EB2-7753-1652-5CA0-AD5747E93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08" y="996531"/>
                <a:ext cx="6358284" cy="2127172"/>
              </a:xfrm>
              <a:prstGeom prst="doubleWave">
                <a:avLst>
                  <a:gd name="adj1" fmla="val 6250"/>
                  <a:gd name="adj2" fmla="val 0"/>
                </a:avLst>
              </a:prstGeom>
              <a:blipFill>
                <a:blip r:embed="rId5"/>
                <a:stretch>
                  <a:fillRect l="-760"/>
                </a:stretch>
              </a:blipFill>
              <a:ln w="57150">
                <a:solidFill>
                  <a:srgbClr val="0070C0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6050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AA36-BACD-1AEA-DE25-1DB4DE8BD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88" y="0"/>
            <a:ext cx="10659101" cy="955835"/>
          </a:xfrm>
        </p:spPr>
        <p:txBody>
          <a:bodyPr>
            <a:normAutofit/>
          </a:bodyPr>
          <a:lstStyle/>
          <a:p>
            <a:pPr algn="l"/>
            <a:r>
              <a:rPr lang="en-US" sz="4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Minimum Dominating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4536E9A-48C1-19CC-A56B-C4A94A09A5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102" y="3661594"/>
                <a:ext cx="11158965" cy="2874569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3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6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sz="26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600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So, a minimum dominating set of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}.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dominates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dirty="0"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600" b="0" i="1" dirty="0" smtClean="0">
                            <a:effectLst/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2600" dirty="0">
                            <a:effectLst/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sSub>
                          <m:sSubPr>
                            <m:ctrlPr>
                              <a:rPr lang="en-US" sz="2600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vertices where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we have: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6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i="1" dirty="0">
                              <a:effectLst/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2600" i="1" dirty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 dirty="0">
                                  <a:effectLst/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60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sz="2600" b="0" i="1" dirty="0" smtClean="0"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6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4536E9A-48C1-19CC-A56B-C4A94A09A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02" y="3661594"/>
                <a:ext cx="11158965" cy="28745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Double Wave 2">
                <a:extLst>
                  <a:ext uri="{FF2B5EF4-FFF2-40B4-BE49-F238E27FC236}">
                    <a16:creationId xmlns:a16="http://schemas.microsoft.com/office/drawing/2014/main" id="{0892F7F7-F818-8F94-A6EB-760655FF5DC9}"/>
                  </a:ext>
                </a:extLst>
              </p:cNvPr>
              <p:cNvSpPr/>
              <p:nvPr/>
            </p:nvSpPr>
            <p:spPr>
              <a:xfrm>
                <a:off x="245108" y="996531"/>
                <a:ext cx="6358284" cy="2127172"/>
              </a:xfrm>
              <a:prstGeom prst="doubleWave">
                <a:avLst>
                  <a:gd name="adj1" fmla="val 6250"/>
                  <a:gd name="adj2" fmla="val 0"/>
                </a:avLst>
              </a:prstGeom>
              <a:noFill/>
              <a:ln w="57150">
                <a:solidFill>
                  <a:srgbClr val="0070C0"/>
                </a:solidFill>
                <a:prstDash val="lgDash"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Theorem 1.</a:t>
                </a:r>
                <a:r>
                  <a:rPr lang="en-US" sz="26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6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a graph of order n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6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then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600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∆(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−∆(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Double Wave 2">
                <a:extLst>
                  <a:ext uri="{FF2B5EF4-FFF2-40B4-BE49-F238E27FC236}">
                    <a16:creationId xmlns:a16="http://schemas.microsoft.com/office/drawing/2014/main" id="{0892F7F7-F818-8F94-A6EB-760655FF5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08" y="996531"/>
                <a:ext cx="6358284" cy="2127172"/>
              </a:xfrm>
              <a:prstGeom prst="doubleWave">
                <a:avLst>
                  <a:gd name="adj1" fmla="val 6250"/>
                  <a:gd name="adj2" fmla="val 0"/>
                </a:avLst>
              </a:prstGeom>
              <a:blipFill>
                <a:blip r:embed="rId3"/>
                <a:stretch>
                  <a:fillRect l="-760"/>
                </a:stretch>
              </a:blipFill>
              <a:ln w="57150">
                <a:solidFill>
                  <a:srgbClr val="0070C0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87380A4-AAF4-15AA-22F1-F0668822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554" y="210806"/>
            <a:ext cx="4422338" cy="287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19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7A5AA36-BACD-1AEA-DE25-1DB4DE8BDB9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39" y="0"/>
                <a:ext cx="10648150" cy="996531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45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Because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5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500" dirty="0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sSub>
                          <m:sSubPr>
                            <m:ctrlPr>
                              <a:rPr lang="en-US" sz="45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5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n-US" sz="45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≤∆</m:t>
                    </m:r>
                    <m:d>
                      <m:dPr>
                        <m:ctrlPr>
                          <a:rPr lang="en-US" sz="45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sz="45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7A5AA36-BACD-1AEA-DE25-1DB4DE8BDB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39" y="0"/>
                <a:ext cx="10648150" cy="99653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37C56C3-E478-6F5A-0F44-3151CDE465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380" y="3663074"/>
                <a:ext cx="11585512" cy="3194925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>
                <a:lvl1pPr marL="3429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3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dirty="0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dirty="0"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dirty="0">
                            <a:effectLst/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sSub>
                          <m:sSubPr>
                            <m:ctrlPr>
                              <a:rPr lang="en-US" sz="2600" i="1" dirty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 dirty="0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i="1" dirty="0"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≤∆</m:t>
                    </m:r>
                    <m:r>
                      <a:rPr lang="en-US" sz="2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 Thus:</a:t>
                </a:r>
              </a:p>
              <a:p>
                <a:pPr marL="3690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sz="2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d>
                          <m:dPr>
                            <m:ctrlPr>
                              <a:rPr lang="en-US" sz="26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dirty="0">
                                <a:effectLst/>
                                <a:latin typeface="Cambria Math" panose="02040503050406030204" pitchFamily="18" charset="0"/>
                              </a:rPr>
                              <m:t>1+</m:t>
                            </m:r>
                            <m:func>
                              <m:funcPr>
                                <m:ctrlPr>
                                  <a:rPr lang="en-US" sz="2600" i="1" dirty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600" dirty="0">
                                    <a:effectLst/>
                                    <a:latin typeface="Cambria Math" panose="02040503050406030204" pitchFamily="18" charset="0"/>
                                  </a:rPr>
                                  <m:t>deg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6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6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func>
                          </m:e>
                        </m:d>
                      </m:e>
                    </m:nary>
                    <m:r>
                      <a:rPr lang="en-US" sz="2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i="1" dirty="0">
                            <a:effectLst/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6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d>
                          <m:dPr>
                            <m:ctrlPr>
                              <a:rPr lang="en-US" sz="2600" i="1" dirty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dirty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</m:nary>
                    <m:r>
                      <a:rPr lang="en-US" sz="2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 dirty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 dirty="0">
                        <a:effectLst/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600" i="1" dirty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 dirty="0">
                            <a:effectLst/>
                            <a:latin typeface="Cambria Math" panose="02040503050406030204" pitchFamily="18" charset="0"/>
                          </a:rPr>
                          <m:t>1+∆</m:t>
                        </m:r>
                        <m:d>
                          <m:dPr>
                            <m:ctrlPr>
                              <a:rPr lang="en-US" sz="2600" i="1" dirty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dirty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</m:d>
                  </m:oMath>
                </a14:m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So,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dirty="0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600" i="1" dirty="0">
                            <a:effectLst/>
                            <a:latin typeface="Cambria Math" panose="02040503050406030204" pitchFamily="18" charset="0"/>
                          </a:rPr>
                          <m:t>1+∆</m:t>
                        </m:r>
                        <m:d>
                          <m:dPr>
                            <m:ctrlPr>
                              <a:rPr lang="en-US" sz="2600" i="1" dirty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dirty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den>
                    </m:f>
                    <m:r>
                      <a:rPr lang="en-US" sz="2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600" b="0" i="1" dirty="0" smtClean="0">
                        <a:effectLst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en-US" sz="2600" i="1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600" i="1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600" i="1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600" i="1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Therefore,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∆(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−∆(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37C56C3-E478-6F5A-0F44-3151CDE46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80" y="3663074"/>
                <a:ext cx="11585512" cy="3194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B698517-EEDE-CA57-8942-55D7838C6F23}"/>
              </a:ext>
            </a:extLst>
          </p:cNvPr>
          <p:cNvSpPr/>
          <p:nvPr/>
        </p:nvSpPr>
        <p:spPr>
          <a:xfrm>
            <a:off x="11724408" y="6435436"/>
            <a:ext cx="187038" cy="18703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Double Wave 3">
                <a:extLst>
                  <a:ext uri="{FF2B5EF4-FFF2-40B4-BE49-F238E27FC236}">
                    <a16:creationId xmlns:a16="http://schemas.microsoft.com/office/drawing/2014/main" id="{2CA68F32-1A2D-8601-5048-73FA3810D610}"/>
                  </a:ext>
                </a:extLst>
              </p:cNvPr>
              <p:cNvSpPr/>
              <p:nvPr/>
            </p:nvSpPr>
            <p:spPr>
              <a:xfrm>
                <a:off x="245108" y="996531"/>
                <a:ext cx="6358284" cy="2127172"/>
              </a:xfrm>
              <a:prstGeom prst="doubleWave">
                <a:avLst>
                  <a:gd name="adj1" fmla="val 6250"/>
                  <a:gd name="adj2" fmla="val 0"/>
                </a:avLst>
              </a:prstGeom>
              <a:noFill/>
              <a:ln w="57150">
                <a:solidFill>
                  <a:srgbClr val="0070C0"/>
                </a:solidFill>
                <a:prstDash val="lgDash"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Theorem 1.</a:t>
                </a:r>
                <a:r>
                  <a:rPr lang="en-US" sz="26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6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a graph of order n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6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then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600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∆(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−∆(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Double Wave 3">
                <a:extLst>
                  <a:ext uri="{FF2B5EF4-FFF2-40B4-BE49-F238E27FC236}">
                    <a16:creationId xmlns:a16="http://schemas.microsoft.com/office/drawing/2014/main" id="{2CA68F32-1A2D-8601-5048-73FA3810D6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08" y="996531"/>
                <a:ext cx="6358284" cy="2127172"/>
              </a:xfrm>
              <a:prstGeom prst="doubleWave">
                <a:avLst>
                  <a:gd name="adj1" fmla="val 6250"/>
                  <a:gd name="adj2" fmla="val 0"/>
                </a:avLst>
              </a:prstGeom>
              <a:blipFill>
                <a:blip r:embed="rId4"/>
                <a:stretch>
                  <a:fillRect l="-760"/>
                </a:stretch>
              </a:blipFill>
              <a:ln w="57150">
                <a:solidFill>
                  <a:srgbClr val="0070C0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1D7D3CA-1960-ED14-5F5F-C29806BA5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554" y="210806"/>
            <a:ext cx="4422338" cy="287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66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7FC1B-73E0-02A9-2F9C-14DBDE14C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A2E7E-6F3B-6D05-FBEF-CEC85BA81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51" y="0"/>
            <a:ext cx="10353762" cy="843219"/>
          </a:xfrm>
        </p:spPr>
        <p:txBody>
          <a:bodyPr>
            <a:normAutofit/>
          </a:bodyPr>
          <a:lstStyle/>
          <a:p>
            <a:pPr algn="l"/>
            <a:r>
              <a:rPr lang="en-US" sz="4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FBE0C-0433-DA88-8782-7160B4D18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504" y="1264829"/>
            <a:ext cx="11151482" cy="503869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Motivating problem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 of domination theory in a graph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Solve the problem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Bounds of a dominating number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154197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B5263-E0F0-FB26-9E6E-C05A1B2D5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74D767-8283-7886-3B57-EEF503565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94" y="3212025"/>
            <a:ext cx="5065617" cy="334749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1050768-330F-5EE4-D2BA-1B3A830FF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13" y="0"/>
            <a:ext cx="10664576" cy="1089614"/>
          </a:xfrm>
        </p:spPr>
        <p:txBody>
          <a:bodyPr>
            <a:normAutofit/>
          </a:bodyPr>
          <a:lstStyle/>
          <a:p>
            <a:pPr algn="l"/>
            <a:r>
              <a:rPr lang="en-US" sz="4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Graph Without Isolated Vertices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054E22-41F0-8E6D-8B17-9099363AE77F}"/>
                  </a:ext>
                </a:extLst>
              </p:cNvPr>
              <p:cNvSpPr/>
              <p:nvPr/>
            </p:nvSpPr>
            <p:spPr>
              <a:xfrm>
                <a:off x="1069537" y="1033154"/>
                <a:ext cx="10209887" cy="1089615"/>
              </a:xfrm>
              <a:prstGeom prst="rect">
                <a:avLst/>
              </a:prstGeom>
              <a:solidFill>
                <a:srgbClr val="6666FF"/>
              </a:solidFill>
              <a:ln>
                <a:solidFill>
                  <a:srgbClr val="6666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Theorem 2.</a:t>
                </a:r>
                <a:r>
                  <a:rPr lang="en-US" sz="28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		Let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sz="28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be a graph without isolated vertices. If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𝑆</m:t>
                    </m:r>
                  </m:oMath>
                </a14:m>
                <a:r>
                  <a:rPr lang="en-US" sz="28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a minimal dominating set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sz="28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𝐺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)−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𝑆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8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 a dominating set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sz="28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054E22-41F0-8E6D-8B17-9099363AE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37" y="1033154"/>
                <a:ext cx="10209887" cy="1089615"/>
              </a:xfrm>
              <a:prstGeom prst="rect">
                <a:avLst/>
              </a:prstGeom>
              <a:blipFill>
                <a:blip r:embed="rId3"/>
                <a:stretch>
                  <a:fillRect l="-775" r="-1013" b="-8242"/>
                </a:stretch>
              </a:blipFill>
              <a:ln>
                <a:solidFill>
                  <a:srgbClr val="66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8A3C4D8E-65B3-DF93-430E-A0B596F5C1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2827" y="2901989"/>
                <a:ext cx="6689174" cy="3956012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r>
                  <a:rPr lang="en-US" sz="26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Example.</a:t>
                </a: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our motivating problem, we have:</a:t>
                </a:r>
              </a:p>
              <a:p>
                <a:pPr marL="3690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𝑆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={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} 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 a minimum dominating set.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8A3C4D8E-65B3-DF93-430E-A0B596F5C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827" y="2901989"/>
                <a:ext cx="6689174" cy="39560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186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F961F-9951-15E2-9642-341FADCF1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CC089-F349-2470-4E2A-8419E6E88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13" y="0"/>
            <a:ext cx="10664576" cy="1089614"/>
          </a:xfrm>
        </p:spPr>
        <p:txBody>
          <a:bodyPr>
            <a:normAutofit/>
          </a:bodyPr>
          <a:lstStyle/>
          <a:p>
            <a:pPr algn="l"/>
            <a:r>
              <a:rPr lang="en-US" sz="4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Graph Without Isolated Vertices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A699B8E-AE6D-5F79-0D62-36C87D21A4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2827" y="2901989"/>
                <a:ext cx="6689174" cy="3956012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r>
                  <a:rPr lang="en-US" sz="26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Example.</a:t>
                </a: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our motivating problem, we have:</a:t>
                </a:r>
              </a:p>
              <a:p>
                <a:pPr marL="3690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𝑆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={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} 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 a minimum dominating set.</a:t>
                </a:r>
              </a:p>
              <a:p>
                <a:pPr marL="3690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Consider:</a:t>
                </a:r>
              </a:p>
              <a:p>
                <a:pPr marL="460375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𝐺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 – 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𝑆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60375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={</m:t>
                    </m:r>
                    <m:sSub>
                      <m:sSubPr>
                        <m:ctrlPr>
                          <a:rPr lang="en-US" sz="2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2600" b="0" i="0" smtClean="0">
                        <a:effectLst/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600" b="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𝐻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also a dominating set of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A699B8E-AE6D-5F79-0D62-36C87D21A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827" y="2901989"/>
                <a:ext cx="6689174" cy="39560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84D1F87-170E-503F-BB73-22B3D7B957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1994" y="3239952"/>
            <a:ext cx="5065617" cy="32916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30163B1-4B8E-6D52-13E9-30BC13948F79}"/>
                  </a:ext>
                </a:extLst>
              </p:cNvPr>
              <p:cNvSpPr/>
              <p:nvPr/>
            </p:nvSpPr>
            <p:spPr>
              <a:xfrm>
                <a:off x="1069537" y="1033154"/>
                <a:ext cx="10209887" cy="1089615"/>
              </a:xfrm>
              <a:prstGeom prst="rect">
                <a:avLst/>
              </a:prstGeom>
              <a:solidFill>
                <a:srgbClr val="6666FF"/>
              </a:solidFill>
              <a:ln>
                <a:solidFill>
                  <a:srgbClr val="6666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Theorem 2.</a:t>
                </a:r>
                <a:r>
                  <a:rPr lang="en-US" sz="28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		Let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sz="28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be a graph without isolated vertices. If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𝑆</m:t>
                    </m:r>
                  </m:oMath>
                </a14:m>
                <a:r>
                  <a:rPr lang="en-US" sz="28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a minimal dominating set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sz="28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𝐺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)−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𝑆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8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 a dominating set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sz="28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30163B1-4B8E-6D52-13E9-30BC13948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37" y="1033154"/>
                <a:ext cx="10209887" cy="1089615"/>
              </a:xfrm>
              <a:prstGeom prst="rect">
                <a:avLst/>
              </a:prstGeom>
              <a:blipFill>
                <a:blip r:embed="rId4"/>
                <a:stretch>
                  <a:fillRect l="-775" r="-1013" b="-8242"/>
                </a:stretch>
              </a:blipFill>
              <a:ln>
                <a:solidFill>
                  <a:srgbClr val="66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107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57A95-1616-BCA5-D29F-BE84D2776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551BE-C96C-46D2-9960-A11758A9E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65" y="0"/>
            <a:ext cx="11607952" cy="1089614"/>
          </a:xfrm>
        </p:spPr>
        <p:txBody>
          <a:bodyPr>
            <a:noAutofit/>
          </a:bodyPr>
          <a:lstStyle/>
          <a:p>
            <a:pPr algn="l"/>
            <a:r>
              <a:rPr lang="en-US" sz="4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Bound of A Graph Without Isolated Vertices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7C8EFB5-7801-F594-BCA3-EDC1C4532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92168" y="2858183"/>
                <a:ext cx="7099833" cy="3999817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r>
                  <a:rPr lang="en-US" sz="26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Proof. </a:t>
                </a: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𝑆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a minimum dominating set of a graph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without isolated vertices.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 Theorem 2, we know that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= 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𝐺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 – 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𝑆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 also a dominating set of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 definition,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6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600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</a:rPr>
                      <m:t>+|</m:t>
                    </m:r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d>
                      <m:dPr>
                        <m:begChr m:val="|"/>
                        <m:endChr m:val="|"/>
                        <m:ctrlPr>
                          <a:rPr lang="en-US" sz="26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So, 2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6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</a:rPr>
                        <m:t>|≤</m:t>
                      </m:r>
                      <m:f>
                        <m:fPr>
                          <m:ctrlPr>
                            <a:rPr lang="en-US" sz="26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7C8EFB5-7801-F594-BCA3-EDC1C4532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68" y="2858183"/>
                <a:ext cx="7099833" cy="39998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357FF9-0E1A-A71B-E234-88E5957A4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6" y="3263366"/>
            <a:ext cx="4934207" cy="33474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2F0264-2A6E-6486-BBA1-8760E90CA4F6}"/>
                  </a:ext>
                </a:extLst>
              </p:cNvPr>
              <p:cNvSpPr/>
              <p:nvPr/>
            </p:nvSpPr>
            <p:spPr>
              <a:xfrm>
                <a:off x="569446" y="1089614"/>
                <a:ext cx="11053107" cy="1259353"/>
              </a:xfrm>
              <a:prstGeom prst="rect">
                <a:avLst/>
              </a:prstGeom>
              <a:solidFill>
                <a:srgbClr val="6666FF"/>
              </a:solidFill>
              <a:ln>
                <a:solidFill>
                  <a:srgbClr val="6666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Corollary 1.</a:t>
                </a:r>
                <a:r>
                  <a:rPr lang="en-US" sz="2800" b="1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		</a:t>
                </a:r>
                <a:r>
                  <a:rPr lang="en-US" sz="28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sz="28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a graph of order n without isolated vertices, then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2F0264-2A6E-6486-BBA1-8760E90CA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46" y="1089614"/>
                <a:ext cx="11053107" cy="1259353"/>
              </a:xfrm>
              <a:prstGeom prst="rect">
                <a:avLst/>
              </a:prstGeom>
              <a:blipFill>
                <a:blip r:embed="rId4"/>
                <a:stretch>
                  <a:fillRect l="-715" t="-3828"/>
                </a:stretch>
              </a:blipFill>
              <a:ln>
                <a:solidFill>
                  <a:srgbClr val="66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ACD7A59-08C8-9F0E-E2B4-91A6354654E8}"/>
              </a:ext>
            </a:extLst>
          </p:cNvPr>
          <p:cNvSpPr/>
          <p:nvPr/>
        </p:nvSpPr>
        <p:spPr>
          <a:xfrm>
            <a:off x="11724408" y="6435436"/>
            <a:ext cx="187038" cy="18703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94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4BAD1-AE8F-C660-5BBB-19F9ED6B5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 descr="An aerial view of a city&#10;&#10;Description automatically generated">
            <a:extLst>
              <a:ext uri="{FF2B5EF4-FFF2-40B4-BE49-F238E27FC236}">
                <a16:creationId xmlns:a16="http://schemas.microsoft.com/office/drawing/2014/main" id="{9012F4E9-378E-0035-16DB-1E920F90E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26" y="1157362"/>
            <a:ext cx="5530899" cy="5530899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Content Placeholder 18">
            <a:extLst>
              <a:ext uri="{FF2B5EF4-FFF2-40B4-BE49-F238E27FC236}">
                <a16:creationId xmlns:a16="http://schemas.microsoft.com/office/drawing/2014/main" id="{DF39C2F8-31E8-43FD-9D66-8F2F2E66C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308" y="1157362"/>
            <a:ext cx="5369158" cy="5530898"/>
          </a:xfrm>
        </p:spPr>
        <p:txBody>
          <a:bodyPr anchor="t"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 all cities are built into perfect square blocks.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sz="10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they all represent graphs (vertices and edges)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sz="10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Hence, the domination theory can be applied.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sz="10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Domination number can be used for planning and budgeting (security, public wellness,…)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F82041-D6AB-8848-D80F-4B4A205E5892}"/>
              </a:ext>
            </a:extLst>
          </p:cNvPr>
          <p:cNvSpPr txBox="1">
            <a:spLocks/>
          </p:cNvSpPr>
          <p:nvPr/>
        </p:nvSpPr>
        <p:spPr>
          <a:xfrm>
            <a:off x="175214" y="0"/>
            <a:ext cx="10642675" cy="104581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5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– City Blocks</a:t>
            </a:r>
            <a:endParaRPr lang="en-US" sz="4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089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4BAD1-AE8F-C660-5BBB-19F9ED6B5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3D62582-BD89-DAB7-A86D-91C21D627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47" y="887023"/>
            <a:ext cx="5546272" cy="4993609"/>
          </a:xfrm>
        </p:spPr>
        <p:txBody>
          <a:bodyPr anchor="ctr"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Dominating sets are used to calculate the best routes.</a:t>
            </a:r>
          </a:p>
          <a:p>
            <a:pPr marL="36900" indent="0">
              <a:buClr>
                <a:schemeClr val="tx1"/>
              </a:buClr>
              <a:buNone/>
            </a:pP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GPS uses 24 satellites, that circle the Earth once every 12 hours, to provide information about position, time, velocity.</a:t>
            </a:r>
          </a:p>
        </p:txBody>
      </p:sp>
      <p:pic>
        <p:nvPicPr>
          <p:cNvPr id="8" name="Content Placeholder 7" descr="A map with a route and price tags&#10;&#10;Description automatically generated">
            <a:extLst>
              <a:ext uri="{FF2B5EF4-FFF2-40B4-BE49-F238E27FC236}">
                <a16:creationId xmlns:a16="http://schemas.microsoft.com/office/drawing/2014/main" id="{50EF1A8B-CE35-709C-72DC-96D432C56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70450"/>
            <a:ext cx="5953690" cy="540297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5ED498-072F-5D20-D425-EB845A4A4F9B}"/>
              </a:ext>
            </a:extLst>
          </p:cNvPr>
          <p:cNvSpPr txBox="1">
            <a:spLocks/>
          </p:cNvSpPr>
          <p:nvPr/>
        </p:nvSpPr>
        <p:spPr>
          <a:xfrm>
            <a:off x="175214" y="0"/>
            <a:ext cx="10642675" cy="104581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5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- </a:t>
            </a:r>
            <a:r>
              <a:rPr lang="en-US" sz="4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GPS</a:t>
            </a:r>
          </a:p>
        </p:txBody>
      </p:sp>
    </p:spTree>
    <p:extLst>
      <p:ext uri="{BB962C8B-B14F-4D97-AF65-F5344CB8AC3E}">
        <p14:creationId xmlns:p14="http://schemas.microsoft.com/office/powerpoint/2010/main" val="152980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5A1DF-05FD-CEFE-8997-7A671900F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CD1-F193-B1A0-B90F-268D52D20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14" y="0"/>
            <a:ext cx="10642675" cy="1045811"/>
          </a:xfrm>
        </p:spPr>
        <p:txBody>
          <a:bodyPr>
            <a:normAutofit/>
          </a:bodyPr>
          <a:lstStyle/>
          <a:p>
            <a:pPr algn="l"/>
            <a:r>
              <a:rPr lang="en-US" sz="45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- </a:t>
            </a:r>
            <a:r>
              <a:rPr lang="en-US" sz="4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Cyber Security</a:t>
            </a:r>
          </a:p>
        </p:txBody>
      </p:sp>
      <p:pic>
        <p:nvPicPr>
          <p:cNvPr id="7" name="Picture 6" descr="Hands typing on a keyboard&#10;&#10;Description automatically generated">
            <a:extLst>
              <a:ext uri="{FF2B5EF4-FFF2-40B4-BE49-F238E27FC236}">
                <a16:creationId xmlns:a16="http://schemas.microsoft.com/office/drawing/2014/main" id="{24F534F7-9840-0249-2DB8-1225AE320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411" y="1204599"/>
            <a:ext cx="6028898" cy="392367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A4DA23-7B00-2F66-FF34-0BFA16180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14" y="1204599"/>
            <a:ext cx="5365940" cy="56534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domination theory in cyber security is represented as sending information through a network (vertices and edges)</a:t>
            </a:r>
          </a:p>
          <a:p>
            <a:pPr marL="36900" indent="0">
              <a:buNone/>
            </a:pP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Vertices in the dominating set in such a graph should securely pass information to all other vertices.</a:t>
            </a:r>
          </a:p>
          <a:p>
            <a:pPr marL="36900" indent="0">
              <a:buNone/>
            </a:pP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theory can also be used to locate the minimum number of detection devices.</a:t>
            </a:r>
          </a:p>
        </p:txBody>
      </p:sp>
    </p:spTree>
    <p:extLst>
      <p:ext uri="{BB962C8B-B14F-4D97-AF65-F5344CB8AC3E}">
        <p14:creationId xmlns:p14="http://schemas.microsoft.com/office/powerpoint/2010/main" val="724409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FACFC-0C79-3B62-EAB4-BF7E0C280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4837F-5FFA-3B8A-C9D7-B087FF29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14" y="0"/>
            <a:ext cx="10642675" cy="1045811"/>
          </a:xfrm>
        </p:spPr>
        <p:txBody>
          <a:bodyPr>
            <a:normAutofit/>
          </a:bodyPr>
          <a:lstStyle/>
          <a:p>
            <a:pPr algn="l"/>
            <a:r>
              <a:rPr lang="en-US" sz="45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– Network </a:t>
            </a:r>
            <a:r>
              <a:rPr lang="en-US" sz="4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Communication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EFD5F-4B41-4626-3039-117B498DA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194" y="1500273"/>
            <a:ext cx="5475450" cy="456104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Exchange of information between devices that are connected to a network.</a:t>
            </a:r>
          </a:p>
          <a:p>
            <a:pPr marL="36900" indent="0">
              <a:buNone/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connected domination set can be used as the back-bone of network communication.</a:t>
            </a:r>
          </a:p>
          <a:p>
            <a:pPr marL="36900" indent="0">
              <a:buNone/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Internet is an example.</a:t>
            </a:r>
          </a:p>
        </p:txBody>
      </p:sp>
      <p:pic>
        <p:nvPicPr>
          <p:cNvPr id="5" name="Picture 4" descr="A diagram of a network">
            <a:extLst>
              <a:ext uri="{FF2B5EF4-FFF2-40B4-BE49-F238E27FC236}">
                <a16:creationId xmlns:a16="http://schemas.microsoft.com/office/drawing/2014/main" id="{B16BCA64-76EC-2AEC-3754-B7B89F0C1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6" y="1642553"/>
            <a:ext cx="6129493" cy="342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11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1F7CF-D8C5-1155-AEBA-F90B575C1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75B8C-B3C6-B40D-96F9-47D4C2399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14" y="0"/>
            <a:ext cx="10642675" cy="1045811"/>
          </a:xfrm>
        </p:spPr>
        <p:txBody>
          <a:bodyPr>
            <a:normAutofit/>
          </a:bodyPr>
          <a:lstStyle/>
          <a:p>
            <a:pPr algn="l"/>
            <a:r>
              <a:rPr lang="en-US" sz="4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A92A2-37D8-8734-DC19-C915A358D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544" y="1242927"/>
            <a:ext cx="11142539" cy="514692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[1] Chartrand, Gary and Zhang, Ping. A First Course in Graph Theory. Western Michigan University. Dover Publications, Inc. Mineola, New York (2012)</a:t>
            </a:r>
          </a:p>
          <a:p>
            <a:pPr marL="36900" indent="0">
              <a:buNone/>
            </a:pPr>
            <a:endParaRPr lang="en-US" sz="10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buNone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[2] “Network Communication.” </a:t>
            </a:r>
            <a:r>
              <a:rPr lang="en-US" sz="2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Dremio</a:t>
            </a: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www.dremio.com/wiki/network-communication/#:~:text=Network%20Communication%20refers%20to%20the,share%20data%20with%20one%20another. Accessed 22 Feb. 2024. </a:t>
            </a:r>
          </a:p>
          <a:p>
            <a:pPr marL="36900" indent="0">
              <a:buNone/>
            </a:pP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buNone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[3] </a:t>
            </a:r>
            <a:r>
              <a:rPr lang="en-US" sz="2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 to Global Positioning System</a:t>
            </a: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www.nh.gov/nhdfl/documents/introduction-to-global-positioning-system.pdf. Accessed 23 Feb. 2024. </a:t>
            </a:r>
          </a:p>
          <a:p>
            <a:pPr marL="36900" indent="0">
              <a:buNone/>
            </a:pPr>
            <a:endParaRPr lang="en-US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680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CF494-44DD-F445-5967-93F603D74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8E46A00D-DF0A-4DD2-0F6B-721353D61D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820C1140-51F7-B754-4427-933723B646CD}"/>
              </a:ext>
            </a:extLst>
          </p:cNvPr>
          <p:cNvSpPr/>
          <p:nvPr/>
        </p:nvSpPr>
        <p:spPr>
          <a:xfrm>
            <a:off x="3304436" y="2776453"/>
            <a:ext cx="5470171" cy="875091"/>
          </a:xfrm>
          <a:prstGeom prst="snip1Rect">
            <a:avLst/>
          </a:prstGeom>
          <a:solidFill>
            <a:srgbClr val="A7DDFF"/>
          </a:solidFill>
          <a:ln>
            <a:solidFill>
              <a:srgbClr val="A7DDFF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1800"/>
              </a:spcAft>
            </a:pPr>
            <a:r>
              <a:rPr lang="en-US" sz="5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51862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7663F-98CA-122C-48C5-240A6F380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13" y="4184"/>
            <a:ext cx="10578576" cy="822609"/>
          </a:xfrm>
        </p:spPr>
        <p:txBody>
          <a:bodyPr>
            <a:normAutofit/>
          </a:bodyPr>
          <a:lstStyle/>
          <a:p>
            <a:pPr algn="l"/>
            <a:r>
              <a:rPr lang="en-US" sz="4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Optimizing Puzzle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B8A7-FA05-0B31-A4D5-7B1DA668B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117" y="1042825"/>
            <a:ext cx="7490414" cy="2679358"/>
          </a:xfrm>
        </p:spPr>
        <p:txBody>
          <a:bodyPr>
            <a:noAutofit/>
          </a:bodyPr>
          <a:lstStyle/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city plans to build some security stations from which they can reach every intersection with the same amount of time.</a:t>
            </a:r>
          </a:p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fewer stations, the better for the budget.</a:t>
            </a:r>
          </a:p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So, what is the minimum number of stations?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860BA7-CB54-E260-E32A-5BFB3C8DD440}"/>
              </a:ext>
            </a:extLst>
          </p:cNvPr>
          <p:cNvSpPr txBox="1">
            <a:spLocks/>
          </p:cNvSpPr>
          <p:nvPr/>
        </p:nvSpPr>
        <p:spPr>
          <a:xfrm>
            <a:off x="3741620" y="3429000"/>
            <a:ext cx="5188196" cy="267935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7E47FC-29E3-C3A6-4804-3258EDB77A91}"/>
              </a:ext>
            </a:extLst>
          </p:cNvPr>
          <p:cNvSpPr txBox="1">
            <a:spLocks/>
          </p:cNvSpPr>
          <p:nvPr/>
        </p:nvSpPr>
        <p:spPr>
          <a:xfrm>
            <a:off x="5442601" y="3938215"/>
            <a:ext cx="6822203" cy="258799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spcBef>
                <a:spcPts val="0"/>
              </a:spcBef>
              <a:spcAft>
                <a:spcPts val="0"/>
              </a:spcAft>
              <a:buFont typeface="Wingdings 2" charset="2"/>
              <a:buNone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the figure, 6 blocks are separated by 4 vertical and 3 horizontal streets.</a:t>
            </a:r>
          </a:p>
          <a:p>
            <a:pPr marL="36900" indent="0">
              <a:spcBef>
                <a:spcPts val="0"/>
              </a:spcBef>
              <a:spcAft>
                <a:spcPts val="0"/>
              </a:spcAft>
              <a:buFont typeface="Wingdings 2" charset="2"/>
              <a:buNone/>
            </a:pP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spcBef>
                <a:spcPts val="0"/>
              </a:spcBef>
              <a:spcAft>
                <a:spcPts val="0"/>
              </a:spcAft>
              <a:buFont typeface="Wingdings 2" charset="2"/>
              <a:buNone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Every vertex is an intersection.</a:t>
            </a:r>
          </a:p>
          <a:p>
            <a:pPr marL="36900" indent="0">
              <a:spcBef>
                <a:spcPts val="0"/>
              </a:spcBef>
              <a:spcAft>
                <a:spcPts val="0"/>
              </a:spcAft>
              <a:buFont typeface="Wingdings 2" charset="2"/>
              <a:buNone/>
            </a:pP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spcBef>
                <a:spcPts val="0"/>
              </a:spcBef>
              <a:spcAft>
                <a:spcPts val="0"/>
              </a:spcAft>
              <a:buFont typeface="Wingdings 2" charset="2"/>
              <a:buNone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green vertices represent security stations.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307417-81D3-E070-B823-444D8D3B6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66" y="3722183"/>
            <a:ext cx="4802541" cy="2801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5EB5D2-861D-6B41-FAC1-628FD2A56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609" l="0" r="9921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9873" y="415488"/>
            <a:ext cx="3830707" cy="308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7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AA36-BACD-1AEA-DE25-1DB4DE8BD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51" y="0"/>
            <a:ext cx="10353762" cy="843219"/>
          </a:xfrm>
        </p:spPr>
        <p:txBody>
          <a:bodyPr>
            <a:normAutofit/>
          </a:bodyPr>
          <a:lstStyle/>
          <a:p>
            <a:pPr algn="l"/>
            <a:r>
              <a:rPr lang="en-US" sz="4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Domination in a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D60342-41E5-D7AC-A03E-793187038A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0504" y="1662545"/>
                <a:ext cx="11151482" cy="4640977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 vertex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of graph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said to </a:t>
                </a:r>
                <a:r>
                  <a:rPr lang="en-US" sz="26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dominate</a:t>
                </a: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itself and each of its neighbors.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en-US" sz="26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dominating set</a:t>
                </a: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of a graph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a set of vertices in which every vertex of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6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dominated</a:t>
                </a: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by some elements.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US" sz="26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 dominating set of minimum cardinality</a:t>
                </a: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called a </a:t>
                </a:r>
                <a:r>
                  <a:rPr lang="en-US" sz="26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minimum dominating set</a:t>
                </a: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whose cardinality is called the </a:t>
                </a:r>
                <a:r>
                  <a:rPr lang="en-US" sz="26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domination number </a:t>
                </a: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denoted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6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sz="2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600" b="0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D60342-41E5-D7AC-A03E-793187038A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0504" y="1662545"/>
                <a:ext cx="11151482" cy="464097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764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84E349-E306-5DF4-5144-9FD5E3788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761" y="1055065"/>
            <a:ext cx="3752900" cy="3303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8E0A8-5F40-74AE-6346-C873F8F4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39" y="1055065"/>
            <a:ext cx="3752900" cy="3303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A5AA36-BACD-1AEA-DE25-1DB4DE8BD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3" y="0"/>
            <a:ext cx="10653626" cy="782989"/>
          </a:xfrm>
        </p:spPr>
        <p:txBody>
          <a:bodyPr>
            <a:normAutofit/>
          </a:bodyPr>
          <a:lstStyle/>
          <a:p>
            <a:pPr algn="l"/>
            <a:r>
              <a:rPr lang="en-US" sz="4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Examples of Dominating Sets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C4DCD04-1E2B-8DD2-03FC-B30C15723B0A}"/>
              </a:ext>
            </a:extLst>
          </p:cNvPr>
          <p:cNvSpPr txBox="1">
            <a:spLocks/>
          </p:cNvSpPr>
          <p:nvPr/>
        </p:nvSpPr>
        <p:spPr>
          <a:xfrm>
            <a:off x="4260224" y="1257300"/>
            <a:ext cx="3571910" cy="301524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spcBef>
                <a:spcPts val="0"/>
              </a:spcBef>
              <a:spcAft>
                <a:spcPts val="0"/>
              </a:spcAft>
              <a:buFont typeface="Wingdings 2" charset="2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FBDB77A0-1264-54AE-D773-6B1FA6A789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7613" y="4417120"/>
                <a:ext cx="2328352" cy="655151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3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600" b="0" dirty="0"/>
                  <a:t>}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FBDB77A0-1264-54AE-D773-6B1FA6A78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613" y="4417120"/>
                <a:ext cx="2328352" cy="6551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775FE91-77D8-2D62-CAD7-6F84003CD3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80028" y="4426916"/>
                <a:ext cx="3306633" cy="713218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3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600" b="0" dirty="0"/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775FE91-77D8-2D62-CAD7-6F84003CD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028" y="4426916"/>
                <a:ext cx="3306633" cy="713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87FF3197-6D97-3E96-03FE-32E2209917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57725" y="1445518"/>
                <a:ext cx="4076036" cy="2913535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>
                <a:lvl1pPr marL="3429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3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 algn="ctr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Figure 1 and Figure 2 demonstrate the same graph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marL="36900" indent="0" algn="ctr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endParaRPr lang="en-US" sz="1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 algn="ctr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But they have different </a:t>
                </a:r>
                <a:r>
                  <a:rPr lang="en-US" sz="26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dominating sets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87FF3197-6D97-3E96-03FE-32E220991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725" y="1445518"/>
                <a:ext cx="4076036" cy="29135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CDD5D95C-E300-B348-7396-42B6ECE888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54" y="5349514"/>
                <a:ext cx="12058650" cy="1357910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>
                <a:lvl1pPr marL="3429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3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600" b="0" i="1" smtClean="0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&lt;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effectLst/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600" b="0" i="1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there is no smaller dominating 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600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a </a:t>
                </a:r>
                <a:r>
                  <a:rPr lang="en-US" sz="26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minimum dominating set</a:t>
                </a: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690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en-US" sz="26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domination number of G </a:t>
                </a: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 2, written </a:t>
                </a:r>
                <a14:m>
                  <m:oMath xmlns:m="http://schemas.openxmlformats.org/officeDocument/2006/math">
                    <m:r>
                      <a:rPr lang="el-GR" sz="2600" i="1" dirty="0" smtClean="0">
                        <a:effectLst/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sz="2600" i="1" dirty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 dirty="0" smtClean="0">
                            <a:effectLst/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600" b="0" i="1" dirty="0" smtClean="0">
                        <a:effectLst/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CDD5D95C-E300-B348-7396-42B6ECE88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4" y="5349514"/>
                <a:ext cx="12058650" cy="1357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620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AA36-BACD-1AEA-DE25-1DB4DE8BD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13" y="0"/>
            <a:ext cx="10664576" cy="985581"/>
          </a:xfrm>
        </p:spPr>
        <p:txBody>
          <a:bodyPr>
            <a:normAutofit/>
          </a:bodyPr>
          <a:lstStyle/>
          <a:p>
            <a:pPr algn="l"/>
            <a:r>
              <a:rPr lang="en-US" sz="4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Solving the Puzzle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D60342-41E5-D7AC-A03E-793187038A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93025" y="1106041"/>
                <a:ext cx="6191157" cy="3722268"/>
              </a:xfrm>
            </p:spPr>
            <p:txBody>
              <a:bodyPr>
                <a:noAutofit/>
              </a:bodyPr>
              <a:lstStyle/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the figure, call graph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the green vertices represent a dominating set of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 claim that: the domination number </a:t>
                </a:r>
                <a14:m>
                  <m:oMath xmlns:m="http://schemas.openxmlformats.org/officeDocument/2006/math">
                    <m:r>
                      <a:rPr lang="el-GR" sz="2600" i="1" dirty="0" smtClean="0">
                        <a:effectLst/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sz="2600" i="1" dirty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 dirty="0" smtClean="0">
                            <a:effectLst/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600" b="0" i="1" dirty="0" smtClean="0">
                        <a:effectLst/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600" b="1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600" b="1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 verify that </a:t>
                </a:r>
                <a14:m>
                  <m:oMath xmlns:m="http://schemas.openxmlformats.org/officeDocument/2006/math">
                    <m:r>
                      <a:rPr lang="el-GR" sz="2600" i="1" dirty="0" smtClean="0">
                        <a:effectLst/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sz="2600" i="1" dirty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 dirty="0" smtClean="0">
                            <a:effectLst/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600" b="0" i="1" dirty="0" smtClean="0">
                        <a:effectLst/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we have to prove that there is no smaller dominating set.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D60342-41E5-D7AC-A03E-793187038A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93025" y="1106041"/>
                <a:ext cx="6191157" cy="372226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48368F4-4DA5-D29A-2E98-368567AF8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00" y="1325209"/>
            <a:ext cx="5177637" cy="3020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A1BF130-D93A-09EE-BC44-8CDC1F905E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5206" y="5263281"/>
                <a:ext cx="10664576" cy="704959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Let’s prove that a smaller dominating set, where </a:t>
                </a:r>
                <a14:m>
                  <m:oMath xmlns:m="http://schemas.openxmlformats.org/officeDocument/2006/math">
                    <m:r>
                      <a:rPr lang="en-US" sz="26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sz="26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&lt;4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does not exist!</a:t>
                </a:r>
                <a:endParaRPr lang="en-US" sz="2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A1BF130-D93A-09EE-BC44-8CDC1F905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06" y="5263281"/>
                <a:ext cx="10664576" cy="7049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250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AA36-BACD-1AEA-DE25-1DB4DE8BD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88" y="0"/>
            <a:ext cx="10659101" cy="887023"/>
          </a:xfrm>
        </p:spPr>
        <p:txBody>
          <a:bodyPr>
            <a:normAutofit/>
          </a:bodyPr>
          <a:lstStyle/>
          <a:p>
            <a:pPr algn="l"/>
            <a:r>
              <a:rPr lang="en-US" sz="4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Bipartite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17FE137-9125-0899-E0E2-394B98CCD5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44040" y="1653584"/>
                <a:ext cx="6528850" cy="4073736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Observe that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has no odd cycles and hence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bipartite.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bipartite, every vertex can be colored by one of two colors, say red (R) or blue (B).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17FE137-9125-0899-E0E2-394B98CCD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040" y="1653584"/>
                <a:ext cx="6528850" cy="40737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1EBBDD5-EE84-15F8-A49D-A0D5C7C15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04" y="1971191"/>
            <a:ext cx="4801871" cy="311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82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AA36-BACD-1AEA-DE25-1DB4DE8BD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3" y="0"/>
            <a:ext cx="10653626" cy="969154"/>
          </a:xfrm>
        </p:spPr>
        <p:txBody>
          <a:bodyPr>
            <a:normAutofit/>
          </a:bodyPr>
          <a:lstStyle/>
          <a:p>
            <a:pPr algn="l"/>
            <a:r>
              <a:rPr lang="en-US" sz="4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Vertices Dominate 5 Vertices Each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12922-56D4-23A1-BED6-DD381DC0A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05" y="1971192"/>
            <a:ext cx="4801870" cy="31154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BE029F6-D062-0E9A-5BA8-7C336CA272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44040" y="1653584"/>
                <a:ext cx="6528850" cy="3936848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Observe that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has no odd cycles and hence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bipartite.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bipartite, every vertex can be colored by one of two colors, say red (R) or blue (B).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There are 2 vertices that dominate 5 vertices each 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BE029F6-D062-0E9A-5BA8-7C336CA27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040" y="1653584"/>
                <a:ext cx="6528850" cy="39368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168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D4FB79-3115-EF64-54AE-0A50E45D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05" y="1971192"/>
            <a:ext cx="4801870" cy="3115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A5AA36-BACD-1AEA-DE25-1DB4DE8BD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88" y="0"/>
            <a:ext cx="10659101" cy="936302"/>
          </a:xfrm>
        </p:spPr>
        <p:txBody>
          <a:bodyPr>
            <a:normAutofit/>
          </a:bodyPr>
          <a:lstStyle/>
          <a:p>
            <a:pPr algn="l"/>
            <a:r>
              <a:rPr lang="en-US" sz="4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 Vertices Dominate 4 Vertices Each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01C30DF-9E33-F18B-F83A-39DDA60372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44040" y="1653584"/>
                <a:ext cx="6528850" cy="3936848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 lnSpcReduction="10000"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Observe that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has no odd cycles and hence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bipartite.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effectLst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bipartite, every vertex can be colored by one of two colors, say red (R) or blue (B).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There are 2 vertices that dominate 5 vertices each and 6 vertices that dominate 4 vertices each. </a:t>
                </a: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spcBef>
                    <a:spcPts val="0"/>
                  </a:spcBef>
                  <a:spcAft>
                    <a:spcPts val="0"/>
                  </a:spcAft>
                  <a:buFont typeface="Wingdings 2" charset="2"/>
                  <a:buNone/>
                </a:pPr>
                <a:endParaRPr lang="en-US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01C30DF-9E33-F18B-F83A-39DDA6037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040" y="1653584"/>
                <a:ext cx="6528850" cy="39368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8171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3919</TotalTime>
  <Words>1768</Words>
  <Application>Microsoft Office PowerPoint</Application>
  <PresentationFormat>Widescreen</PresentationFormat>
  <Paragraphs>198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Calisto MT</vt:lpstr>
      <vt:lpstr>Cambria Math</vt:lpstr>
      <vt:lpstr>Wingdings</vt:lpstr>
      <vt:lpstr>Wingdings 2</vt:lpstr>
      <vt:lpstr>Slate</vt:lpstr>
      <vt:lpstr>PowerPoint Presentation</vt:lpstr>
      <vt:lpstr>Outline</vt:lpstr>
      <vt:lpstr>The Optimizing Puzzle</vt:lpstr>
      <vt:lpstr>Domination in a Graph</vt:lpstr>
      <vt:lpstr>Examples of Dominating Sets</vt:lpstr>
      <vt:lpstr>Solving the Puzzle</vt:lpstr>
      <vt:lpstr>A Bipartite Graph</vt:lpstr>
      <vt:lpstr>2 Vertices Dominate 5 Vertices Each</vt:lpstr>
      <vt:lpstr>6 Vertices Dominate 4 Vertices Each</vt:lpstr>
      <vt:lpstr>Proof by Contradiction</vt:lpstr>
      <vt:lpstr>3 Red Vertices</vt:lpstr>
      <vt:lpstr>2 Red &amp; 1 Blue Vertices</vt:lpstr>
      <vt:lpstr>If Blue Vertex Has Degree 3...</vt:lpstr>
      <vt:lpstr>Blue Vertex Must Have Degree 4!</vt:lpstr>
      <vt:lpstr>The Red Vertices Must Be…</vt:lpstr>
      <vt:lpstr>Bounds of Domination Numbers</vt:lpstr>
      <vt:lpstr>Choose deg⁡x=∆(G)</vt:lpstr>
      <vt:lpstr>A Minimum Dominating Set</vt:lpstr>
      <vt:lpstr>Because deg⁡〖x_i 〗≤∆(G)…</vt:lpstr>
      <vt:lpstr>A Graph Without Isolated Vertices</vt:lpstr>
      <vt:lpstr>A Graph Without Isolated Vertices</vt:lpstr>
      <vt:lpstr>Bound of A Graph Without Isolated Vertices</vt:lpstr>
      <vt:lpstr>PowerPoint Presentation</vt:lpstr>
      <vt:lpstr>PowerPoint Presentation</vt:lpstr>
      <vt:lpstr>Application - Cyber Security</vt:lpstr>
      <vt:lpstr>Application – Network Communication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DOMINATION NUMBER OF A GRAPH</dc:title>
  <dc:creator>K. R.</dc:creator>
  <cp:lastModifiedBy>K. R.</cp:lastModifiedBy>
  <cp:revision>11</cp:revision>
  <dcterms:created xsi:type="dcterms:W3CDTF">2022-11-07T19:52:44Z</dcterms:created>
  <dcterms:modified xsi:type="dcterms:W3CDTF">2024-04-18T17:41:15Z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